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97" r:id="rId4"/>
    <p:sldId id="258" r:id="rId5"/>
    <p:sldId id="298" r:id="rId6"/>
    <p:sldId id="295" r:id="rId7"/>
    <p:sldId id="29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50" d="100"/>
          <a:sy n="50" d="100"/>
        </p:scale>
        <p:origin x="3816" y="2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53376-E38F-425D-BD39-D017F4EADCC8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E0E1-0A37-4F25-9C20-B3D23FA1B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0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https://pixabay.com/gifs/congratulations-party-confetti-7600/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0E1-0A37-4F25-9C20-B3D23FA1B7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1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7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 working for the 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50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 working for the 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5928D-A93C-40C0-824F-6B1CD01129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9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917-E4CF-2DD1-2192-A3D04F4E7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71302-CB60-572F-BAEB-64DADB49F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98E6C-90A7-BA27-3D1D-69BEA7F2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B6CB3-708E-A4E0-DB66-B7F0AC4E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CB1F-9822-B8F1-957A-42B6701D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9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84E1-743A-97A2-2E8E-3E84CDF3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1E6A8-049D-CF8E-C210-45CCBEB8B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ABE7-6251-156C-4710-FDB5DDEAF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73E4-1596-856C-1FE6-60DF83EF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B576-8CCA-C8A5-722D-AAFE951F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3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AC85D-4E13-0B19-D0E5-02A18615B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768AA-B81F-5E7E-763E-3D2DA3615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EB135-A9EB-F0BF-0457-58EDE9F7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433C-E209-E7CC-008A-A2EB51A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EA76B-8694-ADCA-3858-B64640AC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7F19-18DB-4E80-DB62-2B587A37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222-C741-3086-E049-FDB257C3A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64E59-F504-3776-9E88-B46C4FC2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6D860-C68D-2B45-9493-B06890CD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61DA6-A72C-83C3-2658-F6B16E2C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CF2F-7B1C-2D67-68D9-8E32E797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1E4DE-690A-7387-1F2C-57B731BE0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CF8A2-1A7A-8CD9-4EB9-CE03E36D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F4951-6DC4-11F1-1655-5B5B5E9C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D53B-DE06-D642-D415-779C7F34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DE04-D012-FABB-2A87-43F9A34A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B69A-9BC1-5A3A-CF39-8D71BB400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DE037-EB2D-29F2-E1D9-FAB997E38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FF793-9E8B-67C8-2733-87F67DA0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0E51-5783-987C-EEA2-89106B79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445BC-096A-BA20-0761-3CD830CF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7610-0FBF-D217-D61C-CAEE4F07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99BDB-89AC-9AF9-A0F8-4EFBD8152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6881D-0E30-8E3A-3CE1-654BE276F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955AB-1C3C-4819-4BAF-47EE4DA23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05617-2069-B71C-E4C1-5E04E2111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3A0A9-2AF4-9EAA-558D-8DB4DE2E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3EE59-9E8C-3D0C-CE29-9E4DFC73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AD98C-37A6-D21B-2111-694D4F6B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46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E0B1-9F2F-A5E7-4889-9482DC67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28E20-14CC-F934-5EB7-C5966AE7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C2906-C1D6-CABB-CD29-605490BD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704E2-D9C0-2533-753D-DA478138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0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4DEB9-DFB2-0C82-7F61-8C42C928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48EF1-DB23-533F-07BE-01871F69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1AA6-29E1-1B65-92C2-42FD4F8C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5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9AA8-405A-02C9-DA0E-7FFE26EB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03B8-8023-F1B5-499E-9D210C49D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0495-B4E2-F330-F1CF-7E46185AC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49FC1-29AB-4F64-CBE7-7FE52A4E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BC969-A109-3232-B192-09BC4C93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7FE27-32AE-A310-6B9E-78FC17677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1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EA3A-E22F-C881-B2E4-5A4FF901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DC682-2E03-E2AE-2D7F-598C04B40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71300-FAFF-7380-5F55-3435BEBA9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FF0EB-5DE8-7BCF-437D-F867B4FF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D83F4-5A7D-68A7-037C-E67594F1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4EEED-865C-506F-179A-8160A8B2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1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5F1DD1-20A6-696C-27E5-B3E04E07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FA142-02B3-71DC-1B80-2F5AF3B08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25400-B807-5137-1EC1-FEED89B82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8A0047-C1E3-4764-BCC0-8549381E4D0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76E5A-AC92-281B-77EC-7C766A2C9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4BF6-19D8-7D33-244F-E21AF8B1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90536-20ED-4E5D-83CB-37310B951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1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10.png"/><Relationship Id="rId19" Type="http://schemas.microsoft.com/office/2007/relationships/hdphoto" Target="../media/hdphoto2.wdp"/><Relationship Id="rId31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" Type="http://schemas.openxmlformats.org/officeDocument/2006/relationships/image" Target="../media/image35.gif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image" Target="../media/image34.gif"/><Relationship Id="rId16" Type="http://schemas.openxmlformats.org/officeDocument/2006/relationships/image" Target="../media/image14.png"/><Relationship Id="rId20" Type="http://schemas.microsoft.com/office/2007/relationships/hdphoto" Target="../media/hdphoto2.wdp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microsoft.com/office/2007/relationships/hdphoto" Target="../media/hdphoto2.wdp"/><Relationship Id="rId26" Type="http://schemas.openxmlformats.org/officeDocument/2006/relationships/image" Target="../media/image25.png"/><Relationship Id="rId3" Type="http://schemas.openxmlformats.org/officeDocument/2006/relationships/image" Target="../media/image4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42.png"/><Relationship Id="rId26" Type="http://schemas.microsoft.com/office/2007/relationships/hdphoto" Target="../media/hdphoto2.wdp"/><Relationship Id="rId39" Type="http://schemas.openxmlformats.org/officeDocument/2006/relationships/image" Target="../media/image28.png"/><Relationship Id="rId21" Type="http://schemas.openxmlformats.org/officeDocument/2006/relationships/image" Target="../media/image13.png"/><Relationship Id="rId34" Type="http://schemas.openxmlformats.org/officeDocument/2006/relationships/image" Target="../media/image23.png"/><Relationship Id="rId42" Type="http://schemas.openxmlformats.org/officeDocument/2006/relationships/image" Target="../media/image47.svg"/><Relationship Id="rId47" Type="http://schemas.openxmlformats.org/officeDocument/2006/relationships/image" Target="../media/image4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6.png"/><Relationship Id="rId24" Type="http://schemas.openxmlformats.org/officeDocument/2006/relationships/image" Target="../media/image16.png"/><Relationship Id="rId32" Type="http://schemas.openxmlformats.org/officeDocument/2006/relationships/image" Target="../media/image21.png"/><Relationship Id="rId37" Type="http://schemas.openxmlformats.org/officeDocument/2006/relationships/image" Target="../media/image26.png"/><Relationship Id="rId40" Type="http://schemas.openxmlformats.org/officeDocument/2006/relationships/image" Target="../media/image29.png"/><Relationship Id="rId45" Type="http://schemas.openxmlformats.org/officeDocument/2006/relationships/image" Target="../media/image32.png"/><Relationship Id="rId5" Type="http://schemas.openxmlformats.org/officeDocument/2006/relationships/image" Target="../media/image36.png"/><Relationship Id="rId15" Type="http://schemas.openxmlformats.org/officeDocument/2006/relationships/image" Target="../media/image10.png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36" Type="http://schemas.openxmlformats.org/officeDocument/2006/relationships/image" Target="../media/image25.png"/><Relationship Id="rId10" Type="http://schemas.openxmlformats.org/officeDocument/2006/relationships/image" Target="../media/image5.png"/><Relationship Id="rId19" Type="http://schemas.openxmlformats.org/officeDocument/2006/relationships/image" Target="../media/image43.svg"/><Relationship Id="rId31" Type="http://schemas.openxmlformats.org/officeDocument/2006/relationships/image" Target="../media/image20.png"/><Relationship Id="rId44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Relationship Id="rId14" Type="http://schemas.openxmlformats.org/officeDocument/2006/relationships/image" Target="../media/image9.png"/><Relationship Id="rId22" Type="http://schemas.openxmlformats.org/officeDocument/2006/relationships/image" Target="../media/image14.png"/><Relationship Id="rId27" Type="http://schemas.openxmlformats.org/officeDocument/2006/relationships/image" Target="../media/image18.png"/><Relationship Id="rId30" Type="http://schemas.openxmlformats.org/officeDocument/2006/relationships/image" Target="../media/image45.svg"/><Relationship Id="rId35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49.png"/><Relationship Id="rId8" Type="http://schemas.openxmlformats.org/officeDocument/2006/relationships/image" Target="../media/image39.svg"/><Relationship Id="rId3" Type="http://schemas.openxmlformats.org/officeDocument/2006/relationships/image" Target="../media/image7.png"/><Relationship Id="rId12" Type="http://schemas.openxmlformats.org/officeDocument/2006/relationships/image" Target="../media/image41.png"/><Relationship Id="rId17" Type="http://schemas.microsoft.com/office/2007/relationships/hdphoto" Target="../media/hdphoto1.wdp"/><Relationship Id="rId25" Type="http://schemas.openxmlformats.org/officeDocument/2006/relationships/image" Target="../media/image17.png"/><Relationship Id="rId33" Type="http://schemas.openxmlformats.org/officeDocument/2006/relationships/image" Target="../media/image22.png"/><Relationship Id="rId38" Type="http://schemas.openxmlformats.org/officeDocument/2006/relationships/image" Target="../media/image27.png"/><Relationship Id="rId46" Type="http://schemas.openxmlformats.org/officeDocument/2006/relationships/image" Target="../media/image33.png"/><Relationship Id="rId20" Type="http://schemas.openxmlformats.org/officeDocument/2006/relationships/image" Target="../media/image12.png"/><Relationship Id="rId41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41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49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48.png"/><Relationship Id="rId10" Type="http://schemas.openxmlformats.org/officeDocument/2006/relationships/image" Target="../media/image10.png"/><Relationship Id="rId19" Type="http://schemas.microsoft.com/office/2007/relationships/hdphoto" Target="../media/hdphoto2.wdp"/><Relationship Id="rId31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different poses&#10;&#10;Description automatically generated">
            <a:extLst>
              <a:ext uri="{FF2B5EF4-FFF2-40B4-BE49-F238E27FC236}">
                <a16:creationId xmlns:a16="http://schemas.microsoft.com/office/drawing/2014/main" id="{9573DC98-5248-57D2-CDBA-E1172CE6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8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B1A3A29-ECE4-0BF7-5FE1-9026E8E2A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20" y="1407523"/>
            <a:ext cx="6934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7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A person in a wheelchair&#10;&#10;Description automatically generated">
            <a:extLst>
              <a:ext uri="{FF2B5EF4-FFF2-40B4-BE49-F238E27FC236}">
                <a16:creationId xmlns:a16="http://schemas.microsoft.com/office/drawing/2014/main" id="{77C4A923-D170-F910-D485-93A761309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D7E0A5C-9E74-E38D-71C0-F5D5C336D089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8614A3A-2FDE-2C26-87F4-5B2049C7ACB0}"/>
              </a:ext>
            </a:extLst>
          </p:cNvPr>
          <p:cNvGrpSpPr/>
          <p:nvPr/>
        </p:nvGrpSpPr>
        <p:grpSpPr>
          <a:xfrm>
            <a:off x="6101984" y="5334793"/>
            <a:ext cx="2018403" cy="1257300"/>
            <a:chOff x="6101984" y="5334793"/>
            <a:chExt cx="2018403" cy="1257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2DC3F-D0F0-E925-9707-7258CE93D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BF3E-FC70-7429-B773-2751898BF314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83A944F-7E66-83C6-0726-9CF1437A0C92}"/>
              </a:ext>
            </a:extLst>
          </p:cNvPr>
          <p:cNvGrpSpPr/>
          <p:nvPr/>
        </p:nvGrpSpPr>
        <p:grpSpPr>
          <a:xfrm>
            <a:off x="4070665" y="5334794"/>
            <a:ext cx="2006655" cy="1252121"/>
            <a:chOff x="4070665" y="5334794"/>
            <a:chExt cx="2006655" cy="1252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D58F30-D6AC-2EF9-01D3-61BA88905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F3CA4D-D866-F295-99D7-2D1B03A45808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9F3150-F255-FE8A-98A1-EA5F2A624CF2}"/>
              </a:ext>
            </a:extLst>
          </p:cNvPr>
          <p:cNvGrpSpPr/>
          <p:nvPr/>
        </p:nvGrpSpPr>
        <p:grpSpPr>
          <a:xfrm>
            <a:off x="4071760" y="200819"/>
            <a:ext cx="2003394" cy="1252123"/>
            <a:chOff x="4071760" y="200819"/>
            <a:chExt cx="2003394" cy="12521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5B4840-CDA1-A393-7584-11465E651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0106AC-49E6-2ACD-1098-F3711F809771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A5B58D-61C9-5584-3E2E-38C50B74A5CE}"/>
              </a:ext>
            </a:extLst>
          </p:cNvPr>
          <p:cNvGrpSpPr/>
          <p:nvPr/>
        </p:nvGrpSpPr>
        <p:grpSpPr>
          <a:xfrm>
            <a:off x="6101985" y="200819"/>
            <a:ext cx="2003394" cy="1252121"/>
            <a:chOff x="6101985" y="200819"/>
            <a:chExt cx="2003394" cy="12521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2761F0-DF30-495A-D7A0-CDB5A386E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AAF550-840B-46D2-59A1-3F15ED71A893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8969C-B2F0-04D0-BE73-CA309B69AC93}"/>
              </a:ext>
            </a:extLst>
          </p:cNvPr>
          <p:cNvGrpSpPr/>
          <p:nvPr/>
        </p:nvGrpSpPr>
        <p:grpSpPr>
          <a:xfrm>
            <a:off x="10167581" y="200819"/>
            <a:ext cx="2003394" cy="1252121"/>
            <a:chOff x="10167581" y="200819"/>
            <a:chExt cx="2003394" cy="12521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6E3532-0EE1-D38F-97B3-FCFBA486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6E541B-31B7-238A-5FF2-9BA57E67B98C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8114C01-7C01-64DB-5363-34EFF8307D9D}"/>
              </a:ext>
            </a:extLst>
          </p:cNvPr>
          <p:cNvGrpSpPr/>
          <p:nvPr/>
        </p:nvGrpSpPr>
        <p:grpSpPr>
          <a:xfrm>
            <a:off x="8243" y="5334794"/>
            <a:ext cx="2003939" cy="1252121"/>
            <a:chOff x="8243" y="5334794"/>
            <a:chExt cx="2003939" cy="12521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FADB7F-BC2D-4652-2ECA-3BBDEE4E2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3217A5-688E-EFA4-845A-624847E78407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2D050CF-DF60-C345-3BE7-465096F16A6C}"/>
              </a:ext>
            </a:extLst>
          </p:cNvPr>
          <p:cNvGrpSpPr/>
          <p:nvPr/>
        </p:nvGrpSpPr>
        <p:grpSpPr>
          <a:xfrm>
            <a:off x="2032027" y="5334794"/>
            <a:ext cx="2003396" cy="1252121"/>
            <a:chOff x="2032027" y="5334794"/>
            <a:chExt cx="2003396" cy="12521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7203B5-DBAF-BA47-3821-35058FB8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CB8B9-6BB4-43ED-0463-0BF83DC741BA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B99B13-FE2B-5CC9-7FDB-84859E82F241}"/>
              </a:ext>
            </a:extLst>
          </p:cNvPr>
          <p:cNvGrpSpPr/>
          <p:nvPr/>
        </p:nvGrpSpPr>
        <p:grpSpPr>
          <a:xfrm>
            <a:off x="8127459" y="2773094"/>
            <a:ext cx="2015916" cy="1252121"/>
            <a:chOff x="8127459" y="2773094"/>
            <a:chExt cx="2015916" cy="125212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B8A01F-7EAB-8FCA-855C-65FECF83A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1421B9D-2FFB-F1CC-E158-DBF1EFF7098F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A6FC3C0-38BC-D87A-0FA1-55D6EAF365D9}"/>
              </a:ext>
            </a:extLst>
          </p:cNvPr>
          <p:cNvGrpSpPr/>
          <p:nvPr/>
        </p:nvGrpSpPr>
        <p:grpSpPr>
          <a:xfrm>
            <a:off x="2041281" y="4053944"/>
            <a:ext cx="2006845" cy="1252121"/>
            <a:chOff x="2041281" y="4053944"/>
            <a:chExt cx="2006845" cy="1252121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42E6A76-578C-AA98-D04B-D0A21350E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5C26CC5-084A-A3D2-0968-105B1DEAA616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FC78EB5-602A-70DA-F347-054AC9732F38}"/>
              </a:ext>
            </a:extLst>
          </p:cNvPr>
          <p:cNvGrpSpPr/>
          <p:nvPr/>
        </p:nvGrpSpPr>
        <p:grpSpPr>
          <a:xfrm>
            <a:off x="9706" y="4053944"/>
            <a:ext cx="2003394" cy="1252121"/>
            <a:chOff x="9706" y="4053944"/>
            <a:chExt cx="2003394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9941858-9F2E-5F1D-0377-CA7F5E8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5EA1A95-9263-5A1D-01AC-006ADB8D375A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3240006-D6E3-8697-AA99-2E1EB7D65B35}"/>
              </a:ext>
            </a:extLst>
          </p:cNvPr>
          <p:cNvGrpSpPr/>
          <p:nvPr/>
        </p:nvGrpSpPr>
        <p:grpSpPr>
          <a:xfrm>
            <a:off x="10164324" y="5334794"/>
            <a:ext cx="2011824" cy="1252121"/>
            <a:chOff x="10164324" y="5334794"/>
            <a:chExt cx="2011824" cy="125212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C96D2E4-7761-B1FB-0E17-0F47CD22A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8E0EB1-BF6C-F321-CBA0-9E3E0B9FE9A9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29E3440-18E2-9F53-3D82-5E78B3A4D2AD}"/>
              </a:ext>
            </a:extLst>
          </p:cNvPr>
          <p:cNvGrpSpPr/>
          <p:nvPr/>
        </p:nvGrpSpPr>
        <p:grpSpPr>
          <a:xfrm>
            <a:off x="10167581" y="2773094"/>
            <a:ext cx="2011824" cy="1252121"/>
            <a:chOff x="10167581" y="2773094"/>
            <a:chExt cx="2011824" cy="125212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5F81AB7-7A8B-24F4-10D3-2A3364EAC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E8196F3-490A-9066-BE6A-FD7CBEB84023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42B9C12-62A5-40F9-61AC-C749BC958388}"/>
              </a:ext>
            </a:extLst>
          </p:cNvPr>
          <p:cNvGrpSpPr/>
          <p:nvPr/>
        </p:nvGrpSpPr>
        <p:grpSpPr>
          <a:xfrm>
            <a:off x="4071760" y="2773094"/>
            <a:ext cx="2016940" cy="1252121"/>
            <a:chOff x="4071760" y="2773094"/>
            <a:chExt cx="2016940" cy="12521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6276C51-C79C-8EAD-1C8D-361F7103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21D21F-0004-A135-75D0-702F13494D39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13387C4-CBD1-4211-58E0-0CE97EFD6526}"/>
              </a:ext>
            </a:extLst>
          </p:cNvPr>
          <p:cNvGrpSpPr/>
          <p:nvPr/>
        </p:nvGrpSpPr>
        <p:grpSpPr>
          <a:xfrm>
            <a:off x="8137000" y="200819"/>
            <a:ext cx="2022304" cy="1252121"/>
            <a:chOff x="8137000" y="200819"/>
            <a:chExt cx="2022304" cy="1252121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0FB8F8F-F843-47F0-A6E4-2688E1C9A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43F7C8-607E-B62B-12A0-1811EA740C08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08B8F1A-C918-61D0-5C53-F76928D70F09}"/>
              </a:ext>
            </a:extLst>
          </p:cNvPr>
          <p:cNvGrpSpPr/>
          <p:nvPr/>
        </p:nvGrpSpPr>
        <p:grpSpPr>
          <a:xfrm>
            <a:off x="6101985" y="2773094"/>
            <a:ext cx="2031845" cy="1252121"/>
            <a:chOff x="6101985" y="2773094"/>
            <a:chExt cx="2031845" cy="1252121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C748D597-657E-1065-3582-45D996AB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CFEC49-23F0-D0E8-6403-7F6FA1D6C9E6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B4398E-8BCE-4B68-065F-CEA0E35BFBCE}"/>
              </a:ext>
            </a:extLst>
          </p:cNvPr>
          <p:cNvGrpSpPr/>
          <p:nvPr/>
        </p:nvGrpSpPr>
        <p:grpSpPr>
          <a:xfrm>
            <a:off x="9706" y="1488252"/>
            <a:ext cx="2007202" cy="1252121"/>
            <a:chOff x="9706" y="1488252"/>
            <a:chExt cx="2007202" cy="12521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2F55AE-2B97-0F53-279B-54CB0D5D8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6F0B5-235F-B4C2-68D1-22179E0F126C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7DB7A5-59A4-80CC-6D9D-960DB2C1F733}"/>
              </a:ext>
            </a:extLst>
          </p:cNvPr>
          <p:cNvGrpSpPr/>
          <p:nvPr/>
        </p:nvGrpSpPr>
        <p:grpSpPr>
          <a:xfrm>
            <a:off x="2041281" y="1488252"/>
            <a:ext cx="2003394" cy="1252121"/>
            <a:chOff x="2041281" y="1488252"/>
            <a:chExt cx="2003394" cy="12521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DC33F-78AA-4ECA-D59F-8AF2A36F3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DB7B44-E18C-D311-E5F2-F0046D9B0447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E5B869D-9A48-D8DF-B9F6-BED2821ABAEA}"/>
              </a:ext>
            </a:extLst>
          </p:cNvPr>
          <p:cNvGrpSpPr/>
          <p:nvPr/>
        </p:nvGrpSpPr>
        <p:grpSpPr>
          <a:xfrm>
            <a:off x="6101985" y="1488252"/>
            <a:ext cx="2005551" cy="1252121"/>
            <a:chOff x="6101985" y="1488252"/>
            <a:chExt cx="2005551" cy="125212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BF5F94-D9AC-98F3-430A-DAD0169C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59FEA0-7AA8-6014-209C-CE9A3380B00F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57396F-E702-FD3C-98FB-C36604C83D3B}"/>
              </a:ext>
            </a:extLst>
          </p:cNvPr>
          <p:cNvGrpSpPr/>
          <p:nvPr/>
        </p:nvGrpSpPr>
        <p:grpSpPr>
          <a:xfrm>
            <a:off x="8136218" y="1488252"/>
            <a:ext cx="2003395" cy="1252121"/>
            <a:chOff x="8136218" y="1488252"/>
            <a:chExt cx="2003395" cy="12521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B0E3268-25DC-069C-0554-FE45697DE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3BDF1A-845F-A4FB-16DE-CA04F97EEC20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DCE3FB6-25C2-20DB-81C8-D32F1B29AE21}"/>
              </a:ext>
            </a:extLst>
          </p:cNvPr>
          <p:cNvGrpSpPr/>
          <p:nvPr/>
        </p:nvGrpSpPr>
        <p:grpSpPr>
          <a:xfrm>
            <a:off x="10167581" y="1488252"/>
            <a:ext cx="2003396" cy="1252121"/>
            <a:chOff x="10167581" y="1488252"/>
            <a:chExt cx="2003396" cy="125212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A136701-DF3D-C267-BE8B-1FBF3331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0467B4-C47F-BCF7-62C9-47E1636592A5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6A9EBB-CA8B-78E8-9270-874D6AA3B9E6}"/>
              </a:ext>
            </a:extLst>
          </p:cNvPr>
          <p:cNvGrpSpPr/>
          <p:nvPr/>
        </p:nvGrpSpPr>
        <p:grpSpPr>
          <a:xfrm>
            <a:off x="8243" y="207402"/>
            <a:ext cx="2003940" cy="1252121"/>
            <a:chOff x="8243" y="207402"/>
            <a:chExt cx="2003940" cy="12521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821D596-5647-2D17-2B40-7C5409F5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8B5E4E-56D1-A75F-329F-E4774D21795A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F54DBB-AC19-C885-B42A-28C9F4130EF4}"/>
              </a:ext>
            </a:extLst>
          </p:cNvPr>
          <p:cNvGrpSpPr/>
          <p:nvPr/>
        </p:nvGrpSpPr>
        <p:grpSpPr>
          <a:xfrm>
            <a:off x="2041281" y="200819"/>
            <a:ext cx="2003396" cy="1252121"/>
            <a:chOff x="2041281" y="200819"/>
            <a:chExt cx="2003396" cy="12521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E4C5AE0-EF44-5A4B-8D6B-4E4FCE21B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0F6CF-33C6-A9E9-43DC-D2E130AF591A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A6A3E-1E92-699B-479F-9EC52D71CD69}"/>
              </a:ext>
            </a:extLst>
          </p:cNvPr>
          <p:cNvGrpSpPr/>
          <p:nvPr/>
        </p:nvGrpSpPr>
        <p:grpSpPr>
          <a:xfrm>
            <a:off x="9706" y="2773094"/>
            <a:ext cx="2003394" cy="1252121"/>
            <a:chOff x="9706" y="2773094"/>
            <a:chExt cx="2003394" cy="125212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EC86CFE-7A6A-7BC9-2DEC-DBE5914B8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077177-FFDB-0280-4AC7-9EEE778B02AC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C7CD051-3035-A17F-C0C6-D4FA76A55A1C}"/>
              </a:ext>
            </a:extLst>
          </p:cNvPr>
          <p:cNvGrpSpPr/>
          <p:nvPr/>
        </p:nvGrpSpPr>
        <p:grpSpPr>
          <a:xfrm>
            <a:off x="2041281" y="2773094"/>
            <a:ext cx="2015916" cy="1252121"/>
            <a:chOff x="2041281" y="2773094"/>
            <a:chExt cx="2015916" cy="125212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B844287-493B-EDE8-30F2-8E445AEE2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1F2AFB-49BE-BB69-61F9-E51D55D0356B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EE1C94-6E74-AED9-36EA-D473316B749F}"/>
              </a:ext>
            </a:extLst>
          </p:cNvPr>
          <p:cNvGrpSpPr/>
          <p:nvPr/>
        </p:nvGrpSpPr>
        <p:grpSpPr>
          <a:xfrm>
            <a:off x="4071760" y="1488252"/>
            <a:ext cx="2015916" cy="1252121"/>
            <a:chOff x="4071760" y="1488252"/>
            <a:chExt cx="2015916" cy="125212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8AE55CD-BD4E-4900-E8F6-77DE5C170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947FFC-6F41-5877-AE15-A5119D0EBCC2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4F1C738-F148-301F-3B77-D2993D2E9AF2}"/>
              </a:ext>
            </a:extLst>
          </p:cNvPr>
          <p:cNvGrpSpPr/>
          <p:nvPr/>
        </p:nvGrpSpPr>
        <p:grpSpPr>
          <a:xfrm>
            <a:off x="6101985" y="4053944"/>
            <a:ext cx="2031845" cy="1252121"/>
            <a:chOff x="6101985" y="4053944"/>
            <a:chExt cx="2031845" cy="1252121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863F10A-B5C3-2566-4B0F-DD93EA42F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8CED4B9-283E-05A1-CDDE-5D64FE79272C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ADA8AB-37D4-F38A-06AB-00ECCA7DFCFF}"/>
              </a:ext>
            </a:extLst>
          </p:cNvPr>
          <p:cNvGrpSpPr/>
          <p:nvPr/>
        </p:nvGrpSpPr>
        <p:grpSpPr>
          <a:xfrm>
            <a:off x="4071760" y="4053944"/>
            <a:ext cx="2003395" cy="1252121"/>
            <a:chOff x="4071760" y="4053944"/>
            <a:chExt cx="2003395" cy="1252121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36F922C-5E91-EAB8-0DA8-CD1EEF0E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64C400C-6CC3-AC3C-015E-4AF80A51D51E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591CAF8-5DC3-C459-4961-8BEC98A83C26}"/>
              </a:ext>
            </a:extLst>
          </p:cNvPr>
          <p:cNvGrpSpPr/>
          <p:nvPr/>
        </p:nvGrpSpPr>
        <p:grpSpPr>
          <a:xfrm>
            <a:off x="8127459" y="4053944"/>
            <a:ext cx="2031845" cy="1252121"/>
            <a:chOff x="8127459" y="4053944"/>
            <a:chExt cx="2031845" cy="1252121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F981A01-542D-25E5-BB69-7EFB5FC78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248DB6-0606-82E3-94A6-7BB865C5D3E4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809AA3-9614-49B1-6B5B-F184FC8A5F69}"/>
              </a:ext>
            </a:extLst>
          </p:cNvPr>
          <p:cNvGrpSpPr/>
          <p:nvPr/>
        </p:nvGrpSpPr>
        <p:grpSpPr>
          <a:xfrm>
            <a:off x="10167581" y="4053944"/>
            <a:ext cx="2031845" cy="1252121"/>
            <a:chOff x="10167581" y="4053944"/>
            <a:chExt cx="2031845" cy="1252121"/>
          </a:xfrm>
        </p:grpSpPr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F635EC65-28DA-C455-AC76-42FAF3A3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C95436-EE39-88A8-7858-2057ACCA4818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59ABD3-3B19-4B37-2158-02C0DC29CA30}"/>
              </a:ext>
            </a:extLst>
          </p:cNvPr>
          <p:cNvGrpSpPr/>
          <p:nvPr/>
        </p:nvGrpSpPr>
        <p:grpSpPr>
          <a:xfrm>
            <a:off x="8127459" y="5334794"/>
            <a:ext cx="2031845" cy="1256985"/>
            <a:chOff x="8127459" y="5334794"/>
            <a:chExt cx="2031845" cy="125698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66462A2-C423-5A9E-939E-8579FF4DF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1F931E-A2CD-01F0-33D0-15DF7A55F1E2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28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278CBB7-AE02-0D9D-8200-35D3DA571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6700" y="3060700"/>
            <a:ext cx="3797300" cy="3797300"/>
          </a:xfrm>
          <a:prstGeom prst="rect">
            <a:avLst/>
          </a:prstGeom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2497A42B-31BA-D2E6-8AC9-1AC50805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657600"/>
            <a:ext cx="3200400" cy="3200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F2309-632A-5CF3-88A3-7602B4B5B0CD}"/>
              </a:ext>
            </a:extLst>
          </p:cNvPr>
          <p:cNvGrpSpPr/>
          <p:nvPr/>
        </p:nvGrpSpPr>
        <p:grpSpPr>
          <a:xfrm>
            <a:off x="0" y="-6896100"/>
            <a:ext cx="12192000" cy="6858000"/>
            <a:chOff x="0" y="0"/>
            <a:chExt cx="12192000" cy="6858000"/>
          </a:xfrm>
        </p:grpSpPr>
        <p:pic>
          <p:nvPicPr>
            <p:cNvPr id="5" name="Picture 4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407CD749-01FA-AF9E-13B4-1BF67C28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 descr="A colorful confetti falling&#10;&#10;Description automatically generated">
              <a:extLst>
                <a:ext uri="{FF2B5EF4-FFF2-40B4-BE49-F238E27FC236}">
                  <a16:creationId xmlns:a16="http://schemas.microsoft.com/office/drawing/2014/main" id="{CC585A3E-26BD-A98C-7601-85C9A476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</p:grpSp>
      <p:pic>
        <p:nvPicPr>
          <p:cNvPr id="31" name="Picture 30" descr="A person in a wheelchair&#10;&#10;Description automatically generated">
            <a:extLst>
              <a:ext uri="{FF2B5EF4-FFF2-40B4-BE49-F238E27FC236}">
                <a16:creationId xmlns:a16="http://schemas.microsoft.com/office/drawing/2014/main" id="{3ECF95F7-2790-AE70-DED7-73F3B754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CC3E6-05A0-E820-E822-A20B3BCB4A46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0993CA0-3DA5-DEBC-AC65-30562FBDD282}"/>
              </a:ext>
            </a:extLst>
          </p:cNvPr>
          <p:cNvGrpSpPr/>
          <p:nvPr/>
        </p:nvGrpSpPr>
        <p:grpSpPr>
          <a:xfrm>
            <a:off x="6096000" y="12068605"/>
            <a:ext cx="2018403" cy="1257300"/>
            <a:chOff x="6101984" y="5334793"/>
            <a:chExt cx="2018403" cy="1257300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1F8F44A5-B841-082D-8A81-622783C33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8C79DA4-2791-9027-A6F2-D01B55E65F34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B13C57A-5FC6-2760-228A-3097AC3AFD98}"/>
              </a:ext>
            </a:extLst>
          </p:cNvPr>
          <p:cNvGrpSpPr/>
          <p:nvPr/>
        </p:nvGrpSpPr>
        <p:grpSpPr>
          <a:xfrm>
            <a:off x="4064681" y="12068606"/>
            <a:ext cx="2006655" cy="1252121"/>
            <a:chOff x="4070665" y="5334794"/>
            <a:chExt cx="2006655" cy="1252121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7F95254F-491D-1276-1655-E1EDC125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9ACE473-2B0B-EFAE-3C89-38E06E7BE79A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ED059A3-BC7A-7363-ED26-E862DD33B5C8}"/>
              </a:ext>
            </a:extLst>
          </p:cNvPr>
          <p:cNvGrpSpPr/>
          <p:nvPr/>
        </p:nvGrpSpPr>
        <p:grpSpPr>
          <a:xfrm>
            <a:off x="4065776" y="6934631"/>
            <a:ext cx="2003394" cy="1252123"/>
            <a:chOff x="4071760" y="200819"/>
            <a:chExt cx="2003394" cy="1252123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1D2D00D4-7E11-E489-B5F3-8930D5DE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2D62261-68CF-D995-A775-4812F4A273A8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3727AB6-3649-0E09-FAF4-5AF162A1E371}"/>
              </a:ext>
            </a:extLst>
          </p:cNvPr>
          <p:cNvGrpSpPr/>
          <p:nvPr/>
        </p:nvGrpSpPr>
        <p:grpSpPr>
          <a:xfrm>
            <a:off x="6096001" y="6934631"/>
            <a:ext cx="2003394" cy="1252121"/>
            <a:chOff x="6101985" y="200819"/>
            <a:chExt cx="2003394" cy="1252121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E2D5D3A-DBC3-826A-82BC-56F8CB4D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2AA241E-43E1-242D-467C-AE4CE7BEB24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92097C5-926A-FEC1-76F8-7DCDB4395749}"/>
              </a:ext>
            </a:extLst>
          </p:cNvPr>
          <p:cNvGrpSpPr/>
          <p:nvPr/>
        </p:nvGrpSpPr>
        <p:grpSpPr>
          <a:xfrm>
            <a:off x="10161597" y="6934631"/>
            <a:ext cx="2003394" cy="1252121"/>
            <a:chOff x="10167581" y="200819"/>
            <a:chExt cx="2003394" cy="1252121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DBA8D664-C820-761A-1C03-4921C349C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5F3CA03-A58F-E8A9-CB6F-8EA573F2CB71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585BD54-90CD-D99B-A4A3-53D5CB1878F2}"/>
              </a:ext>
            </a:extLst>
          </p:cNvPr>
          <p:cNvGrpSpPr/>
          <p:nvPr/>
        </p:nvGrpSpPr>
        <p:grpSpPr>
          <a:xfrm>
            <a:off x="2259" y="12068606"/>
            <a:ext cx="2003939" cy="1252121"/>
            <a:chOff x="8243" y="5334794"/>
            <a:chExt cx="2003939" cy="1252121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15E4B777-132A-0E24-0815-891537BB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993D093-D556-32DF-94C5-509D1CE11487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DAB8661-4449-1E95-4262-620B7ADFEB6A}"/>
              </a:ext>
            </a:extLst>
          </p:cNvPr>
          <p:cNvGrpSpPr/>
          <p:nvPr/>
        </p:nvGrpSpPr>
        <p:grpSpPr>
          <a:xfrm>
            <a:off x="2026043" y="12068606"/>
            <a:ext cx="2003396" cy="1252121"/>
            <a:chOff x="2032027" y="5334794"/>
            <a:chExt cx="2003396" cy="1252121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0943EE95-9643-FB61-381C-E9C2BA655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137A5CE-AE0A-E8AC-8E5F-3CFA921F3DAB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85D0AF7-C8AD-4FE8-8F5C-A77218EF9CD5}"/>
              </a:ext>
            </a:extLst>
          </p:cNvPr>
          <p:cNvGrpSpPr/>
          <p:nvPr/>
        </p:nvGrpSpPr>
        <p:grpSpPr>
          <a:xfrm>
            <a:off x="8121475" y="9506906"/>
            <a:ext cx="2015916" cy="1252121"/>
            <a:chOff x="8127459" y="2773094"/>
            <a:chExt cx="2015916" cy="1252121"/>
          </a:xfrm>
        </p:grpSpPr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1BC1B347-A556-8ECB-19E9-0BFFBA3F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507AABF-1E62-6BE0-10D7-6D46E79539A4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9FF2604-AD09-E7B6-A480-43EDDB8433B6}"/>
              </a:ext>
            </a:extLst>
          </p:cNvPr>
          <p:cNvGrpSpPr/>
          <p:nvPr/>
        </p:nvGrpSpPr>
        <p:grpSpPr>
          <a:xfrm>
            <a:off x="2035297" y="10787756"/>
            <a:ext cx="2006845" cy="1252121"/>
            <a:chOff x="2041281" y="4053944"/>
            <a:chExt cx="2006845" cy="1252121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41F09C9-7588-0424-1AC0-2C87679E1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685BEA0-1F5E-D48F-DBDE-4B20381E6C6D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000E58B-C2B7-AB35-0AC2-951B3363EF68}"/>
              </a:ext>
            </a:extLst>
          </p:cNvPr>
          <p:cNvGrpSpPr/>
          <p:nvPr/>
        </p:nvGrpSpPr>
        <p:grpSpPr>
          <a:xfrm>
            <a:off x="3722" y="10787756"/>
            <a:ext cx="2003394" cy="1252121"/>
            <a:chOff x="9706" y="4053944"/>
            <a:chExt cx="2003394" cy="1252121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7E7BCA5-304D-BBB4-5DEC-818B1B6F9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F070294-57FE-625F-B041-794E93790C6E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F07CC05-27DD-B350-1B0B-C3F507BF5365}"/>
              </a:ext>
            </a:extLst>
          </p:cNvPr>
          <p:cNvGrpSpPr/>
          <p:nvPr/>
        </p:nvGrpSpPr>
        <p:grpSpPr>
          <a:xfrm>
            <a:off x="10158340" y="12068606"/>
            <a:ext cx="2011824" cy="1252121"/>
            <a:chOff x="10164324" y="5334794"/>
            <a:chExt cx="2011824" cy="1252121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2A890D26-5335-8754-425D-932A6A55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C913E56-9DF6-7997-2A5A-DBD3CC972103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C374F78-8A60-ABFD-66A4-64DF467613CD}"/>
              </a:ext>
            </a:extLst>
          </p:cNvPr>
          <p:cNvGrpSpPr/>
          <p:nvPr/>
        </p:nvGrpSpPr>
        <p:grpSpPr>
          <a:xfrm>
            <a:off x="10161597" y="9506906"/>
            <a:ext cx="2011824" cy="1252121"/>
            <a:chOff x="10167581" y="2773094"/>
            <a:chExt cx="2011824" cy="1252121"/>
          </a:xfrm>
        </p:grpSpPr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23133935-5CCC-8BAC-8EE6-E4F54CDCF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70F6AB6-D640-2DBD-5FBC-A4ACB8D6C503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EFC2DB9-CCE4-A78E-36D1-425190BF06EC}"/>
              </a:ext>
            </a:extLst>
          </p:cNvPr>
          <p:cNvGrpSpPr/>
          <p:nvPr/>
        </p:nvGrpSpPr>
        <p:grpSpPr>
          <a:xfrm>
            <a:off x="4065776" y="9506906"/>
            <a:ext cx="2016940" cy="1252121"/>
            <a:chOff x="4071760" y="2773094"/>
            <a:chExt cx="2016940" cy="1252121"/>
          </a:xfrm>
        </p:grpSpPr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120CDD7C-8C83-24D4-AAF1-2EE47078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020A67A-5D8C-7523-B5CD-2D00B476C178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C56ECD-57CA-B4FA-628E-3C85B3DC7F39}"/>
              </a:ext>
            </a:extLst>
          </p:cNvPr>
          <p:cNvGrpSpPr/>
          <p:nvPr/>
        </p:nvGrpSpPr>
        <p:grpSpPr>
          <a:xfrm>
            <a:off x="8131016" y="6934631"/>
            <a:ext cx="2022304" cy="1252121"/>
            <a:chOff x="8137000" y="200819"/>
            <a:chExt cx="2022304" cy="1252121"/>
          </a:xfrm>
        </p:grpSpPr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76DAE93D-5C36-5546-9F5A-83FA55FF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317BBFC-D3CB-A9F3-06DB-D3EEC2C72F1B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8C0C091-3777-9796-E9E4-84997BDC80D8}"/>
              </a:ext>
            </a:extLst>
          </p:cNvPr>
          <p:cNvGrpSpPr/>
          <p:nvPr/>
        </p:nvGrpSpPr>
        <p:grpSpPr>
          <a:xfrm>
            <a:off x="6096001" y="9506906"/>
            <a:ext cx="2031845" cy="1252121"/>
            <a:chOff x="6101985" y="2773094"/>
            <a:chExt cx="2031845" cy="1252121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DA8974-5B15-FCDF-9E11-AA055F388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4E1F644-2CA1-94C9-A589-B244C7925C5D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D081682-CB61-7D07-43A7-3B15E833D947}"/>
              </a:ext>
            </a:extLst>
          </p:cNvPr>
          <p:cNvGrpSpPr/>
          <p:nvPr/>
        </p:nvGrpSpPr>
        <p:grpSpPr>
          <a:xfrm>
            <a:off x="3722" y="8222064"/>
            <a:ext cx="2007202" cy="1252121"/>
            <a:chOff x="9706" y="1488252"/>
            <a:chExt cx="2007202" cy="125212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B4D36198-2C9E-7AC3-4AE4-32125C19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24A7DC1-BA64-AD65-D6A3-AB40303AADC4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DD2F5B2-FC78-89F8-1AB5-2653DE9E119F}"/>
              </a:ext>
            </a:extLst>
          </p:cNvPr>
          <p:cNvGrpSpPr/>
          <p:nvPr/>
        </p:nvGrpSpPr>
        <p:grpSpPr>
          <a:xfrm>
            <a:off x="2035297" y="8222064"/>
            <a:ext cx="2003394" cy="1252121"/>
            <a:chOff x="2041281" y="1488252"/>
            <a:chExt cx="2003394" cy="1252121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2104AD9E-C11D-908F-6E17-86037B10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095EBF1C-B4ED-2417-4358-F8458956A6A4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BCE1069-9355-96BD-F187-5CFA60D03BC0}"/>
              </a:ext>
            </a:extLst>
          </p:cNvPr>
          <p:cNvGrpSpPr/>
          <p:nvPr/>
        </p:nvGrpSpPr>
        <p:grpSpPr>
          <a:xfrm>
            <a:off x="6096001" y="8222064"/>
            <a:ext cx="2005551" cy="1252121"/>
            <a:chOff x="6101985" y="1488252"/>
            <a:chExt cx="2005551" cy="1252121"/>
          </a:xfrm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A875F963-6B16-A0BB-B3A9-1A651CE9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FC094915-CEFE-DEDA-5F9B-238D0EB8CD45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58BBD77-D403-90E9-5F5F-F78F44C1AEC5}"/>
              </a:ext>
            </a:extLst>
          </p:cNvPr>
          <p:cNvGrpSpPr/>
          <p:nvPr/>
        </p:nvGrpSpPr>
        <p:grpSpPr>
          <a:xfrm>
            <a:off x="8130234" y="8222064"/>
            <a:ext cx="2003395" cy="1252121"/>
            <a:chOff x="8136218" y="1488252"/>
            <a:chExt cx="2003395" cy="1252121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2999D9C-5A6E-8918-9792-4502BEC56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3D954A98-1960-AEF9-91CD-3D541C81BCB6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A99DBC9-B197-D3CB-D15F-AC1E91A9D2E2}"/>
              </a:ext>
            </a:extLst>
          </p:cNvPr>
          <p:cNvGrpSpPr/>
          <p:nvPr/>
        </p:nvGrpSpPr>
        <p:grpSpPr>
          <a:xfrm>
            <a:off x="10161597" y="8222064"/>
            <a:ext cx="2003396" cy="1252121"/>
            <a:chOff x="10167581" y="1488252"/>
            <a:chExt cx="2003396" cy="1252121"/>
          </a:xfrm>
        </p:grpSpPr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5BD680DC-8D93-E08D-71E7-48F8BCFC2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5199E57-AB69-F6AB-B187-45BC0D798120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1C428D7-8E4E-A504-79F0-9CEF05E272CF}"/>
              </a:ext>
            </a:extLst>
          </p:cNvPr>
          <p:cNvGrpSpPr/>
          <p:nvPr/>
        </p:nvGrpSpPr>
        <p:grpSpPr>
          <a:xfrm>
            <a:off x="2259" y="6941214"/>
            <a:ext cx="2003940" cy="1252121"/>
            <a:chOff x="8243" y="207402"/>
            <a:chExt cx="2003940" cy="1252121"/>
          </a:xfrm>
        </p:grpSpPr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75B9D8DA-7660-CFDA-B62C-75192B25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F91EB58-B3CA-00A0-31B2-ED96421C5AD3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FF01047-A82A-DA2D-2209-52DD2B8A46A5}"/>
              </a:ext>
            </a:extLst>
          </p:cNvPr>
          <p:cNvGrpSpPr/>
          <p:nvPr/>
        </p:nvGrpSpPr>
        <p:grpSpPr>
          <a:xfrm>
            <a:off x="2035297" y="6934631"/>
            <a:ext cx="2003396" cy="1252121"/>
            <a:chOff x="2041281" y="200819"/>
            <a:chExt cx="2003396" cy="1252121"/>
          </a:xfrm>
        </p:grpSpPr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EB7E4CE-00FF-4FFB-310C-6FAF5CC0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DB87950-210E-6DF2-D430-F5DED6E7102C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F1A77B-B59A-FFFE-42EE-EDCD465274BF}"/>
              </a:ext>
            </a:extLst>
          </p:cNvPr>
          <p:cNvGrpSpPr/>
          <p:nvPr/>
        </p:nvGrpSpPr>
        <p:grpSpPr>
          <a:xfrm>
            <a:off x="3722" y="9506906"/>
            <a:ext cx="2003394" cy="1252121"/>
            <a:chOff x="9706" y="2773094"/>
            <a:chExt cx="2003394" cy="1252121"/>
          </a:xfrm>
        </p:grpSpPr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C193224D-6098-8389-B0A6-EDB31A78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238E155E-8480-9584-60C5-2817AB7E170C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CB46D04-D51E-37A6-01AE-50085F67A35B}"/>
              </a:ext>
            </a:extLst>
          </p:cNvPr>
          <p:cNvGrpSpPr/>
          <p:nvPr/>
        </p:nvGrpSpPr>
        <p:grpSpPr>
          <a:xfrm>
            <a:off x="2035297" y="9506906"/>
            <a:ext cx="2015916" cy="1252121"/>
            <a:chOff x="2041281" y="2773094"/>
            <a:chExt cx="2015916" cy="1252121"/>
          </a:xfrm>
        </p:grpSpPr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82971ED5-BAA4-765C-C436-CC62E9777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E61DD55F-CDE7-6CF1-6C08-FC3E96C43B4B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E9B02633-51D5-8BAF-9B56-F2E90D3BDA3A}"/>
              </a:ext>
            </a:extLst>
          </p:cNvPr>
          <p:cNvGrpSpPr/>
          <p:nvPr/>
        </p:nvGrpSpPr>
        <p:grpSpPr>
          <a:xfrm>
            <a:off x="4065776" y="8222064"/>
            <a:ext cx="2015916" cy="1252121"/>
            <a:chOff x="4071760" y="1488252"/>
            <a:chExt cx="2015916" cy="1252121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7E93C5AB-6E66-384C-B757-BCF9937C1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2966A110-1AD7-5073-727E-F04F56536A83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12E8808-369A-0C96-951F-FDD9644A5EF5}"/>
              </a:ext>
            </a:extLst>
          </p:cNvPr>
          <p:cNvGrpSpPr/>
          <p:nvPr/>
        </p:nvGrpSpPr>
        <p:grpSpPr>
          <a:xfrm>
            <a:off x="6096001" y="10787756"/>
            <a:ext cx="2031845" cy="1252121"/>
            <a:chOff x="6101985" y="4053944"/>
            <a:chExt cx="2031845" cy="1252121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BD3CADCF-38A0-BE06-4034-945CA0812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532F2F5-4E9B-D893-BC65-CEE9CC006704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9C617FE8-DCE5-633F-4D8A-A754D9E88C6D}"/>
              </a:ext>
            </a:extLst>
          </p:cNvPr>
          <p:cNvGrpSpPr/>
          <p:nvPr/>
        </p:nvGrpSpPr>
        <p:grpSpPr>
          <a:xfrm>
            <a:off x="4065776" y="10787756"/>
            <a:ext cx="2003395" cy="1252121"/>
            <a:chOff x="4071760" y="4053944"/>
            <a:chExt cx="2003395" cy="1252121"/>
          </a:xfrm>
        </p:grpSpPr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EB2BD96-8E50-CC56-2039-795EDC48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282AE69-C6D7-DF6A-6F07-94D3701F1A54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8609B82-9AD4-6202-131C-DCE31A6B14E0}"/>
              </a:ext>
            </a:extLst>
          </p:cNvPr>
          <p:cNvGrpSpPr/>
          <p:nvPr/>
        </p:nvGrpSpPr>
        <p:grpSpPr>
          <a:xfrm>
            <a:off x="8121475" y="10787756"/>
            <a:ext cx="2031845" cy="1252121"/>
            <a:chOff x="8127459" y="4053944"/>
            <a:chExt cx="2031845" cy="1252121"/>
          </a:xfrm>
        </p:grpSpPr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D4101E48-A332-132B-5DCA-929104721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94066A0-8A4E-F2C0-5717-B3AC095625DD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0864AE4-092B-FC5C-76D6-11DC70CC302D}"/>
              </a:ext>
            </a:extLst>
          </p:cNvPr>
          <p:cNvGrpSpPr/>
          <p:nvPr/>
        </p:nvGrpSpPr>
        <p:grpSpPr>
          <a:xfrm>
            <a:off x="10161597" y="10787756"/>
            <a:ext cx="2031845" cy="1252121"/>
            <a:chOff x="10167581" y="4053944"/>
            <a:chExt cx="2031845" cy="1252121"/>
          </a:xfrm>
        </p:grpSpPr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AC04C7BD-AF60-3AD6-4F86-15ED248AC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789D369F-6C47-20D6-F3ED-1DB067769006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12C14F6-0284-E2B5-7834-C86F289EE56A}"/>
              </a:ext>
            </a:extLst>
          </p:cNvPr>
          <p:cNvGrpSpPr/>
          <p:nvPr/>
        </p:nvGrpSpPr>
        <p:grpSpPr>
          <a:xfrm>
            <a:off x="8121475" y="12068606"/>
            <a:ext cx="2031845" cy="1256985"/>
            <a:chOff x="8127459" y="5334794"/>
            <a:chExt cx="2031845" cy="1256985"/>
          </a:xfrm>
        </p:grpSpPr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930E9C57-EF48-7D47-4C83-1562C6C3D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5FD1AF8-B159-A1E6-F146-1BA285AB1A79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940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97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wheelchair&#10;&#10;Description automatically generated">
            <a:extLst>
              <a:ext uri="{FF2B5EF4-FFF2-40B4-BE49-F238E27FC236}">
                <a16:creationId xmlns:a16="http://schemas.microsoft.com/office/drawing/2014/main" id="{94300A4A-85C1-6BDD-8ACD-1A5DBE5BE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880810"/>
            <a:ext cx="4331170" cy="4329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BF1B3-49A6-2FB0-0D27-7EF1F3CDC657}"/>
              </a:ext>
            </a:extLst>
          </p:cNvPr>
          <p:cNvSpPr txBox="1"/>
          <p:nvPr/>
        </p:nvSpPr>
        <p:spPr>
          <a:xfrm>
            <a:off x="1358900" y="349250"/>
            <a:ext cx="894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Ultra Bold Condensed" panose="020B0A06020104020203" pitchFamily="34" charset="0"/>
              </a:rPr>
              <a:t>1 Million Labels!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2657B2-2F45-5E18-6AB9-6B48BACABD57}"/>
              </a:ext>
            </a:extLst>
          </p:cNvPr>
          <p:cNvGrpSpPr/>
          <p:nvPr/>
        </p:nvGrpSpPr>
        <p:grpSpPr>
          <a:xfrm>
            <a:off x="6101984" y="5334793"/>
            <a:ext cx="2018403" cy="1257300"/>
            <a:chOff x="6101984" y="5334793"/>
            <a:chExt cx="2018403" cy="1257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30D95B-95B7-9589-284F-E576DCB38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60" t="14629" r="14238" b="19668"/>
            <a:stretch/>
          </p:blipFill>
          <p:spPr>
            <a:xfrm>
              <a:off x="6101985" y="5334793"/>
              <a:ext cx="2011680" cy="1257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2D17A-6EAC-DECD-9876-FE761C53D6C7}"/>
                </a:ext>
              </a:extLst>
            </p:cNvPr>
            <p:cNvSpPr txBox="1"/>
            <p:nvPr/>
          </p:nvSpPr>
          <p:spPr>
            <a:xfrm>
              <a:off x="6101984" y="6404035"/>
              <a:ext cx="2018403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3B229E-8964-E8F2-8C1F-6D26A1A0F7FF}"/>
              </a:ext>
            </a:extLst>
          </p:cNvPr>
          <p:cNvGrpSpPr/>
          <p:nvPr/>
        </p:nvGrpSpPr>
        <p:grpSpPr>
          <a:xfrm>
            <a:off x="4070665" y="5334794"/>
            <a:ext cx="2006655" cy="1252121"/>
            <a:chOff x="4070665" y="5334794"/>
            <a:chExt cx="2006655" cy="12521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8021A5-F505-E79B-6B85-F14F6998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0665" y="5334794"/>
              <a:ext cx="2003394" cy="12521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7916B-7722-8DF5-46AC-A387003F0ED0}"/>
                </a:ext>
              </a:extLst>
            </p:cNvPr>
            <p:cNvSpPr txBox="1"/>
            <p:nvPr/>
          </p:nvSpPr>
          <p:spPr>
            <a:xfrm>
              <a:off x="4073926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Points into traffic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F7D1E-C34F-F487-D672-F7932D7E0BFA}"/>
              </a:ext>
            </a:extLst>
          </p:cNvPr>
          <p:cNvGrpSpPr/>
          <p:nvPr/>
        </p:nvGrpSpPr>
        <p:grpSpPr>
          <a:xfrm>
            <a:off x="4071760" y="200819"/>
            <a:ext cx="2003394" cy="1252123"/>
            <a:chOff x="4071760" y="200819"/>
            <a:chExt cx="2003394" cy="1252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A46C03-5936-A77B-003B-B899F23C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1760" y="200819"/>
              <a:ext cx="2003394" cy="125212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11BA03-B540-1AF0-626B-1DD7739B431B}"/>
                </a:ext>
              </a:extLst>
            </p:cNvPr>
            <p:cNvSpPr txBox="1"/>
            <p:nvPr/>
          </p:nvSpPr>
          <p:spPr>
            <a:xfrm>
              <a:off x="4071760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enough landing space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FF8ED-FE84-A630-0D01-288CECBCCBA7}"/>
              </a:ext>
            </a:extLst>
          </p:cNvPr>
          <p:cNvGrpSpPr/>
          <p:nvPr/>
        </p:nvGrpSpPr>
        <p:grpSpPr>
          <a:xfrm>
            <a:off x="6101985" y="200819"/>
            <a:ext cx="2003394" cy="1252121"/>
            <a:chOff x="6101985" y="200819"/>
            <a:chExt cx="2003394" cy="12521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8653B3-476A-F957-4900-F362310E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1985" y="200819"/>
              <a:ext cx="2003394" cy="1252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F4C381-A58F-2905-1709-068CCEE56EBE}"/>
                </a:ext>
              </a:extLst>
            </p:cNvPr>
            <p:cNvSpPr txBox="1"/>
            <p:nvPr/>
          </p:nvSpPr>
          <p:spPr>
            <a:xfrm>
              <a:off x="6101985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Not level with street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84B6C6-0729-BA87-324F-79745F547086}"/>
              </a:ext>
            </a:extLst>
          </p:cNvPr>
          <p:cNvGrpSpPr/>
          <p:nvPr/>
        </p:nvGrpSpPr>
        <p:grpSpPr>
          <a:xfrm>
            <a:off x="10167581" y="200819"/>
            <a:ext cx="2003394" cy="1252121"/>
            <a:chOff x="10167581" y="200819"/>
            <a:chExt cx="2003394" cy="1252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CB1F37-B4F9-55BF-A34A-229604A1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7581" y="200819"/>
              <a:ext cx="2003394" cy="12521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D24DA7-1A62-B1E1-27D3-32F69E26CE59}"/>
                </a:ext>
              </a:extLst>
            </p:cNvPr>
            <p:cNvSpPr txBox="1"/>
            <p:nvPr/>
          </p:nvSpPr>
          <p:spPr>
            <a:xfrm>
              <a:off x="10167581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Missing tactile warning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385CA-D1A5-A0F9-3A74-92FAD2F106B0}"/>
              </a:ext>
            </a:extLst>
          </p:cNvPr>
          <p:cNvGrpSpPr/>
          <p:nvPr/>
        </p:nvGrpSpPr>
        <p:grpSpPr>
          <a:xfrm>
            <a:off x="8243" y="5334794"/>
            <a:ext cx="2003939" cy="1252121"/>
            <a:chOff x="8243" y="5334794"/>
            <a:chExt cx="2003939" cy="125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21B1DD-0628-967D-E2E0-84F765DA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3" y="5334794"/>
              <a:ext cx="2003394" cy="1252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86C7CD-B751-73DA-1F8E-01FE0AF9FC0D}"/>
                </a:ext>
              </a:extLst>
            </p:cNvPr>
            <p:cNvSpPr txBox="1"/>
            <p:nvPr/>
          </p:nvSpPr>
          <p:spPr>
            <a:xfrm>
              <a:off x="8788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Pooled water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9A3A81-9755-BF06-E47F-623F6ACFF49A}"/>
              </a:ext>
            </a:extLst>
          </p:cNvPr>
          <p:cNvGrpSpPr/>
          <p:nvPr/>
        </p:nvGrpSpPr>
        <p:grpSpPr>
          <a:xfrm>
            <a:off x="2032027" y="5334794"/>
            <a:ext cx="2003396" cy="1252121"/>
            <a:chOff x="2032027" y="5334794"/>
            <a:chExt cx="2003396" cy="12521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8257A65-5E74-6BDC-A423-0A70C87B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32027" y="5334794"/>
              <a:ext cx="2003394" cy="125212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6CF863-749C-983E-0B0F-1DC1F87D9C91}"/>
                </a:ext>
              </a:extLst>
            </p:cNvPr>
            <p:cNvSpPr txBox="1"/>
            <p:nvPr/>
          </p:nvSpPr>
          <p:spPr>
            <a:xfrm>
              <a:off x="2032029" y="64040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Surface problem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747F16-AD31-8686-7246-DEE4647D7C0A}"/>
              </a:ext>
            </a:extLst>
          </p:cNvPr>
          <p:cNvGrpSpPr/>
          <p:nvPr/>
        </p:nvGrpSpPr>
        <p:grpSpPr>
          <a:xfrm>
            <a:off x="8127459" y="2773094"/>
            <a:ext cx="2015916" cy="1252121"/>
            <a:chOff x="8127459" y="2773094"/>
            <a:chExt cx="2015916" cy="1252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EAB019E-6109-7DBB-A8BE-CF5C616AF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" contras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7459" y="2773094"/>
              <a:ext cx="2003394" cy="125212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E7E634-0ACA-C4AD-7CB0-AD9DEB910AD1}"/>
                </a:ext>
              </a:extLst>
            </p:cNvPr>
            <p:cNvSpPr txBox="1"/>
            <p:nvPr/>
          </p:nvSpPr>
          <p:spPr>
            <a:xfrm>
              <a:off x="8127459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Sign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46E5F5-6B04-5BB3-D253-499B773B5A98}"/>
              </a:ext>
            </a:extLst>
          </p:cNvPr>
          <p:cNvGrpSpPr/>
          <p:nvPr/>
        </p:nvGrpSpPr>
        <p:grpSpPr>
          <a:xfrm>
            <a:off x="2041281" y="4053944"/>
            <a:ext cx="2006845" cy="1252121"/>
            <a:chOff x="2041281" y="4053944"/>
            <a:chExt cx="2006845" cy="12521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85ED99-7313-D82E-79E1-FBB1410C3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5352" t="27294" r="19769" b="17827"/>
            <a:stretch/>
          </p:blipFill>
          <p:spPr>
            <a:xfrm>
              <a:off x="2041281" y="4053944"/>
              <a:ext cx="2003394" cy="12521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16389B-67F3-51BF-5336-DE31D9425968}"/>
                </a:ext>
              </a:extLst>
            </p:cNvPr>
            <p:cNvSpPr txBox="1"/>
            <p:nvPr/>
          </p:nvSpPr>
          <p:spPr>
            <a:xfrm>
              <a:off x="2044732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Trash/recycling cans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2947F5-10A6-A164-8E8B-E037387C6D81}"/>
              </a:ext>
            </a:extLst>
          </p:cNvPr>
          <p:cNvGrpSpPr/>
          <p:nvPr/>
        </p:nvGrpSpPr>
        <p:grpSpPr>
          <a:xfrm>
            <a:off x="9706" y="4053944"/>
            <a:ext cx="2003394" cy="1252121"/>
            <a:chOff x="9706" y="4053944"/>
            <a:chExt cx="2003394" cy="1252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3A18FF-A009-25A6-6005-D6EEF6D5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06" y="4053944"/>
              <a:ext cx="2003394" cy="12521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752542-5CD1-02C5-0336-F57812B2DA6A}"/>
                </a:ext>
              </a:extLst>
            </p:cNvPr>
            <p:cNvSpPr txBox="1"/>
            <p:nvPr/>
          </p:nvSpPr>
          <p:spPr>
            <a:xfrm>
              <a:off x="9706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017BBE-4D3C-E604-6BFF-A43AFB0141CE}"/>
              </a:ext>
            </a:extLst>
          </p:cNvPr>
          <p:cNvGrpSpPr/>
          <p:nvPr/>
        </p:nvGrpSpPr>
        <p:grpSpPr>
          <a:xfrm>
            <a:off x="10164324" y="5334794"/>
            <a:ext cx="2011824" cy="1252121"/>
            <a:chOff x="10164324" y="5334794"/>
            <a:chExt cx="2011824" cy="12521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397D76-7904-D723-5336-3D1F0CFB6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64324" y="5334794"/>
              <a:ext cx="2003394" cy="125212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04DB0E-8876-70C9-B234-EB6C43267A62}"/>
                </a:ext>
              </a:extLst>
            </p:cNvPr>
            <p:cNvSpPr txBox="1"/>
            <p:nvPr/>
          </p:nvSpPr>
          <p:spPr>
            <a:xfrm>
              <a:off x="10164324" y="64040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Bike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E61772-4AB0-3C80-0F82-62893CD334EE}"/>
              </a:ext>
            </a:extLst>
          </p:cNvPr>
          <p:cNvGrpSpPr/>
          <p:nvPr/>
        </p:nvGrpSpPr>
        <p:grpSpPr>
          <a:xfrm>
            <a:off x="10167581" y="2773094"/>
            <a:ext cx="2011824" cy="1252121"/>
            <a:chOff x="10167581" y="2773094"/>
            <a:chExt cx="2011824" cy="12521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2B4BA6-FF9C-6C53-306D-93874D70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67581" y="2773094"/>
              <a:ext cx="2003394" cy="125212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B5F822-3C54-D39B-2BA7-1DB97B4562B5}"/>
                </a:ext>
              </a:extLst>
            </p:cNvPr>
            <p:cNvSpPr txBox="1"/>
            <p:nvPr/>
          </p:nvSpPr>
          <p:spPr>
            <a:xfrm>
              <a:off x="10167581" y="3842335"/>
              <a:ext cx="201182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Parked car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2B61F6-E009-8326-45C1-67B5B7F3C9FB}"/>
              </a:ext>
            </a:extLst>
          </p:cNvPr>
          <p:cNvGrpSpPr/>
          <p:nvPr/>
        </p:nvGrpSpPr>
        <p:grpSpPr>
          <a:xfrm>
            <a:off x="4071760" y="2773094"/>
            <a:ext cx="2016940" cy="1252121"/>
            <a:chOff x="4071760" y="2773094"/>
            <a:chExt cx="2016940" cy="125212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494CED-A2D3-7416-0FD3-42719537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71760" y="2773094"/>
              <a:ext cx="2003394" cy="125212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9DB08A-D015-819D-39C4-79A139822667}"/>
                </a:ext>
              </a:extLst>
            </p:cNvPr>
            <p:cNvSpPr txBox="1"/>
            <p:nvPr/>
          </p:nvSpPr>
          <p:spPr>
            <a:xfrm>
              <a:off x="4071760" y="3842335"/>
              <a:ext cx="2016940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Pole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1413A8-0AA0-65C7-D1A9-3E10E8CDB6DB}"/>
              </a:ext>
            </a:extLst>
          </p:cNvPr>
          <p:cNvGrpSpPr/>
          <p:nvPr/>
        </p:nvGrpSpPr>
        <p:grpSpPr>
          <a:xfrm>
            <a:off x="8137000" y="200819"/>
            <a:ext cx="2022304" cy="1252121"/>
            <a:chOff x="8137000" y="200819"/>
            <a:chExt cx="2022304" cy="125212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E24FF9-EA46-792D-5310-B4869B669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37000"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37000" y="200819"/>
              <a:ext cx="2003394" cy="125212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6196E9-87B5-E1B3-D035-6893CD76A7B2}"/>
                </a:ext>
              </a:extLst>
            </p:cNvPr>
            <p:cNvSpPr txBox="1"/>
            <p:nvPr/>
          </p:nvSpPr>
          <p:spPr>
            <a:xfrm>
              <a:off x="8137000" y="1270060"/>
              <a:ext cx="202230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Tree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1F51C0-AD28-B6B7-2E30-53463552AEB6}"/>
              </a:ext>
            </a:extLst>
          </p:cNvPr>
          <p:cNvGrpSpPr/>
          <p:nvPr/>
        </p:nvGrpSpPr>
        <p:grpSpPr>
          <a:xfrm>
            <a:off x="6101985" y="2773094"/>
            <a:ext cx="2031845" cy="1252121"/>
            <a:chOff x="6101985" y="2773094"/>
            <a:chExt cx="2031845" cy="12521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2254861-B7DD-3615-C6E5-BD0BE360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01985" y="2773094"/>
              <a:ext cx="2003394" cy="125212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772957-7FE6-E8BF-847B-E440FDD140AA}"/>
                </a:ext>
              </a:extLst>
            </p:cNvPr>
            <p:cNvSpPr txBox="1"/>
            <p:nvPr/>
          </p:nvSpPr>
          <p:spPr>
            <a:xfrm>
              <a:off x="6101985" y="384233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Vegetation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ED6677-3F0B-8BDF-F296-307842578DDE}"/>
              </a:ext>
            </a:extLst>
          </p:cNvPr>
          <p:cNvGrpSpPr/>
          <p:nvPr/>
        </p:nvGrpSpPr>
        <p:grpSpPr>
          <a:xfrm>
            <a:off x="9706" y="1488252"/>
            <a:ext cx="2007202" cy="1252121"/>
            <a:chOff x="9706" y="1488252"/>
            <a:chExt cx="2007202" cy="12521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990B627-7296-50A4-043D-6B4984A66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706" y="1488252"/>
              <a:ext cx="2003394" cy="125212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D1EB29-6B70-68B9-7354-38E92CAAA03A}"/>
                </a:ext>
              </a:extLst>
            </p:cNvPr>
            <p:cNvSpPr txBox="1"/>
            <p:nvPr/>
          </p:nvSpPr>
          <p:spPr>
            <a:xfrm>
              <a:off x="13514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EEE9A0-F6DC-8CCD-1B06-438D4633A4A9}"/>
              </a:ext>
            </a:extLst>
          </p:cNvPr>
          <p:cNvGrpSpPr/>
          <p:nvPr/>
        </p:nvGrpSpPr>
        <p:grpSpPr>
          <a:xfrm>
            <a:off x="2041281" y="1488252"/>
            <a:ext cx="2003394" cy="1252121"/>
            <a:chOff x="2041281" y="1488252"/>
            <a:chExt cx="2003394" cy="12521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11491E4-CA9A-197F-6839-2404FCD9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41281" y="1488252"/>
              <a:ext cx="2003394" cy="125212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B2C32C-5548-8520-04EA-CA68ECAB00B2}"/>
                </a:ext>
              </a:extLst>
            </p:cNvPr>
            <p:cNvSpPr txBox="1"/>
            <p:nvPr/>
          </p:nvSpPr>
          <p:spPr>
            <a:xfrm>
              <a:off x="2041281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Bumpy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8C2998-6E2B-A665-D47D-59AA8AF71291}"/>
              </a:ext>
            </a:extLst>
          </p:cNvPr>
          <p:cNvGrpSpPr/>
          <p:nvPr/>
        </p:nvGrpSpPr>
        <p:grpSpPr>
          <a:xfrm>
            <a:off x="6101985" y="1488252"/>
            <a:ext cx="2005551" cy="1252121"/>
            <a:chOff x="6101985" y="1488252"/>
            <a:chExt cx="2005551" cy="12521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B69614D-7203-A525-8358-2EEE895DA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01985" y="1488252"/>
              <a:ext cx="2003393" cy="125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948B3F-294E-B3B9-CBE9-5643A18B41C6}"/>
                </a:ext>
              </a:extLst>
            </p:cNvPr>
            <p:cNvSpPr txBox="1"/>
            <p:nvPr/>
          </p:nvSpPr>
          <p:spPr>
            <a:xfrm>
              <a:off x="6104142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Cracks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30C9D2-6C92-41BA-3E58-229731D6222B}"/>
              </a:ext>
            </a:extLst>
          </p:cNvPr>
          <p:cNvGrpSpPr/>
          <p:nvPr/>
        </p:nvGrpSpPr>
        <p:grpSpPr>
          <a:xfrm>
            <a:off x="8136218" y="1488252"/>
            <a:ext cx="2003395" cy="1252121"/>
            <a:chOff x="8136218" y="1488252"/>
            <a:chExt cx="2003395" cy="12521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DC082DA-0B89-BC32-39C8-8A3678E3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136218" y="1488252"/>
              <a:ext cx="2003394" cy="125212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42D2C-7A70-AD82-7DB6-D9F1DA34BDAF}"/>
                </a:ext>
              </a:extLst>
            </p:cNvPr>
            <p:cNvSpPr txBox="1"/>
            <p:nvPr/>
          </p:nvSpPr>
          <p:spPr>
            <a:xfrm>
              <a:off x="8136219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Grass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24AA00F-958B-978F-B08A-14609F72B0E7}"/>
              </a:ext>
            </a:extLst>
          </p:cNvPr>
          <p:cNvGrpSpPr/>
          <p:nvPr/>
        </p:nvGrpSpPr>
        <p:grpSpPr>
          <a:xfrm>
            <a:off x="10167581" y="1488252"/>
            <a:ext cx="2003396" cy="1252121"/>
            <a:chOff x="10167581" y="1488252"/>
            <a:chExt cx="2003396" cy="125212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5048A58-586A-0821-929B-0F546B73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167581" y="1488252"/>
              <a:ext cx="2003394" cy="125212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FE23FE-9584-BFBE-3EAE-5ACFDF9F8A16}"/>
                </a:ext>
              </a:extLst>
            </p:cNvPr>
            <p:cNvSpPr txBox="1"/>
            <p:nvPr/>
          </p:nvSpPr>
          <p:spPr>
            <a:xfrm>
              <a:off x="10167583" y="255749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 (uplift)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41E9AE-1761-CEB6-FBCF-E8378DE03DB8}"/>
              </a:ext>
            </a:extLst>
          </p:cNvPr>
          <p:cNvGrpSpPr/>
          <p:nvPr/>
        </p:nvGrpSpPr>
        <p:grpSpPr>
          <a:xfrm>
            <a:off x="8243" y="207402"/>
            <a:ext cx="2003940" cy="1252121"/>
            <a:chOff x="8243" y="207402"/>
            <a:chExt cx="2003940" cy="125212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0F5CF79-1CAC-B916-8CAC-C2FB1F3F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43" y="207402"/>
              <a:ext cx="2003394" cy="125212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D090AE-2485-A958-2AFD-1ADA08FC9C4F}"/>
                </a:ext>
              </a:extLst>
            </p:cNvPr>
            <p:cNvSpPr txBox="1"/>
            <p:nvPr/>
          </p:nvSpPr>
          <p:spPr>
            <a:xfrm>
              <a:off x="8789" y="1276643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Very broken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BC1D94-2124-B6CC-E767-1E86A400FEA8}"/>
              </a:ext>
            </a:extLst>
          </p:cNvPr>
          <p:cNvGrpSpPr/>
          <p:nvPr/>
        </p:nvGrpSpPr>
        <p:grpSpPr>
          <a:xfrm>
            <a:off x="2041281" y="200819"/>
            <a:ext cx="2003396" cy="1252121"/>
            <a:chOff x="2041281" y="200819"/>
            <a:chExt cx="2003396" cy="12521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EE1C69C-B2B0-33C8-2F30-8DD1D688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041281" y="200819"/>
              <a:ext cx="2003394" cy="125212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0840DE-58D2-7001-C14E-4CAE9A3011D8}"/>
                </a:ext>
              </a:extLst>
            </p:cNvPr>
            <p:cNvSpPr txBox="1"/>
            <p:nvPr/>
          </p:nvSpPr>
          <p:spPr>
            <a:xfrm>
              <a:off x="2041283" y="1270060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Narrow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8A7BDE3-A1B5-BF9F-71A2-EBFE475B8A36}"/>
              </a:ext>
            </a:extLst>
          </p:cNvPr>
          <p:cNvGrpSpPr/>
          <p:nvPr/>
        </p:nvGrpSpPr>
        <p:grpSpPr>
          <a:xfrm>
            <a:off x="9706" y="2773094"/>
            <a:ext cx="2003394" cy="1252121"/>
            <a:chOff x="9706" y="2773094"/>
            <a:chExt cx="2003394" cy="125212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15A74D1-7922-4984-520D-8C32A4D1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706" y="2773094"/>
              <a:ext cx="2003394" cy="125212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8863D2-9CFA-08C1-4868-1610B87A95C4}"/>
                </a:ext>
              </a:extLst>
            </p:cNvPr>
            <p:cNvSpPr txBox="1"/>
            <p:nvPr/>
          </p:nvSpPr>
          <p:spPr>
            <a:xfrm>
              <a:off x="9706" y="384233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Sand/gravel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E69D7E3-AB3A-69D7-ED34-836815F4D461}"/>
              </a:ext>
            </a:extLst>
          </p:cNvPr>
          <p:cNvGrpSpPr/>
          <p:nvPr/>
        </p:nvGrpSpPr>
        <p:grpSpPr>
          <a:xfrm>
            <a:off x="2041281" y="2773094"/>
            <a:ext cx="2015916" cy="1252121"/>
            <a:chOff x="2041281" y="2773094"/>
            <a:chExt cx="2015916" cy="125212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742B5BE-4802-4C28-456A-3E422CCAB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28208" t="29328" r="29826" b="28706"/>
            <a:stretch/>
          </p:blipFill>
          <p:spPr>
            <a:xfrm>
              <a:off x="2045955" y="2773094"/>
              <a:ext cx="2003394" cy="125212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442B597-C52C-FD50-C87F-5222F06E4EBE}"/>
                </a:ext>
              </a:extLst>
            </p:cNvPr>
            <p:cNvSpPr txBox="1"/>
            <p:nvPr/>
          </p:nvSpPr>
          <p:spPr>
            <a:xfrm>
              <a:off x="2041281" y="3842335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Utility panel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1636538-5917-E5DC-8B01-DD3A5180B26D}"/>
              </a:ext>
            </a:extLst>
          </p:cNvPr>
          <p:cNvGrpSpPr/>
          <p:nvPr/>
        </p:nvGrpSpPr>
        <p:grpSpPr>
          <a:xfrm>
            <a:off x="4071760" y="1488252"/>
            <a:ext cx="2015916" cy="1252121"/>
            <a:chOff x="4071760" y="1488252"/>
            <a:chExt cx="2015916" cy="1252121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694DDF5-30D1-8592-7A10-964254AAC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15279" t="23409" r="27639" b="19510"/>
            <a:stretch/>
          </p:blipFill>
          <p:spPr>
            <a:xfrm>
              <a:off x="4078776" y="1488252"/>
              <a:ext cx="2003394" cy="1252121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90C2D2D-3BDE-97AE-FE42-404BC78F3E1E}"/>
                </a:ext>
              </a:extLst>
            </p:cNvPr>
            <p:cNvSpPr txBox="1"/>
            <p:nvPr/>
          </p:nvSpPr>
          <p:spPr>
            <a:xfrm>
              <a:off x="4071760" y="2557493"/>
              <a:ext cx="2015916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Uneven/slanted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9B8F85-5065-6DA9-71FA-7E62DBE44BA7}"/>
              </a:ext>
            </a:extLst>
          </p:cNvPr>
          <p:cNvGrpSpPr/>
          <p:nvPr/>
        </p:nvGrpSpPr>
        <p:grpSpPr>
          <a:xfrm>
            <a:off x="6101985" y="4053944"/>
            <a:ext cx="2031845" cy="1252121"/>
            <a:chOff x="6101985" y="4053944"/>
            <a:chExt cx="2031845" cy="125212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7D8A280-58A1-2D14-CE76-727173E70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101985" y="4053944"/>
              <a:ext cx="2007048" cy="125212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E30CD1-B9CC-005D-0578-9A69CCF85EE6}"/>
                </a:ext>
              </a:extLst>
            </p:cNvPr>
            <p:cNvSpPr txBox="1"/>
            <p:nvPr/>
          </p:nvSpPr>
          <p:spPr>
            <a:xfrm>
              <a:off x="6101985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Construction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05539E4-81BD-F942-0DB9-AD3D02759489}"/>
              </a:ext>
            </a:extLst>
          </p:cNvPr>
          <p:cNvGrpSpPr/>
          <p:nvPr/>
        </p:nvGrpSpPr>
        <p:grpSpPr>
          <a:xfrm>
            <a:off x="4071760" y="4053944"/>
            <a:ext cx="2003395" cy="1252121"/>
            <a:chOff x="4071760" y="4053944"/>
            <a:chExt cx="2003395" cy="125212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B36F326-3250-185D-9131-60D98B9C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71760" y="4053944"/>
              <a:ext cx="2003394" cy="1252121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040C77-4D2C-6BE4-39CC-031D9AEC1869}"/>
                </a:ext>
              </a:extLst>
            </p:cNvPr>
            <p:cNvSpPr txBox="1"/>
            <p:nvPr/>
          </p:nvSpPr>
          <p:spPr>
            <a:xfrm>
              <a:off x="4071761" y="5123185"/>
              <a:ext cx="2003394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Litter/garbage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FF6959-5339-FCF5-6399-E27985F353D1}"/>
              </a:ext>
            </a:extLst>
          </p:cNvPr>
          <p:cNvGrpSpPr/>
          <p:nvPr/>
        </p:nvGrpSpPr>
        <p:grpSpPr>
          <a:xfrm>
            <a:off x="8127459" y="4053944"/>
            <a:ext cx="2031845" cy="1252121"/>
            <a:chOff x="8127459" y="4053944"/>
            <a:chExt cx="2031845" cy="125212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FA64D6B-FD8B-1348-1883-D1D86A60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t="351" b="3316"/>
            <a:stretch/>
          </p:blipFill>
          <p:spPr>
            <a:xfrm>
              <a:off x="8127459" y="4053944"/>
              <a:ext cx="2003394" cy="125212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E3A5FC-8F60-B29D-7963-36A1266CC4C8}"/>
                </a:ext>
              </a:extLst>
            </p:cNvPr>
            <p:cNvSpPr txBox="1"/>
            <p:nvPr/>
          </p:nvSpPr>
          <p:spPr>
            <a:xfrm>
              <a:off x="8127459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Height difference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D99ACE-ECF3-568B-14D3-4E1819D3FC33}"/>
              </a:ext>
            </a:extLst>
          </p:cNvPr>
          <p:cNvGrpSpPr/>
          <p:nvPr/>
        </p:nvGrpSpPr>
        <p:grpSpPr>
          <a:xfrm>
            <a:off x="10167581" y="4053944"/>
            <a:ext cx="2031845" cy="1252121"/>
            <a:chOff x="10167581" y="4053944"/>
            <a:chExt cx="2031845" cy="1252121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4DE557F-1F5D-F5DB-6B1C-E0B90D83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167581" y="4053944"/>
              <a:ext cx="2007048" cy="12521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41C4FF-0B2F-33D7-05EF-EDD3F54BBBC7}"/>
                </a:ext>
              </a:extLst>
            </p:cNvPr>
            <p:cNvSpPr txBox="1"/>
            <p:nvPr/>
          </p:nvSpPr>
          <p:spPr>
            <a:xfrm>
              <a:off x="10167581" y="5123185"/>
              <a:ext cx="2031845" cy="1828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Paint fading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1FDA0E-4616-03BA-92AB-E0F30FCAA374}"/>
              </a:ext>
            </a:extLst>
          </p:cNvPr>
          <p:cNvGrpSpPr/>
          <p:nvPr/>
        </p:nvGrpSpPr>
        <p:grpSpPr>
          <a:xfrm>
            <a:off x="8127459" y="5334794"/>
            <a:ext cx="2031845" cy="1256985"/>
            <a:chOff x="8127459" y="5334794"/>
            <a:chExt cx="2031845" cy="1256985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2BBEDDD-5677-1786-E3ED-71273BF2C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t="1584" b="760"/>
            <a:stretch/>
          </p:blipFill>
          <p:spPr>
            <a:xfrm>
              <a:off x="8127459" y="5334794"/>
              <a:ext cx="2003394" cy="125212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C307E8C-21A8-0467-71D9-AAD7CC1FA1E7}"/>
                </a:ext>
              </a:extLst>
            </p:cNvPr>
            <p:cNvSpPr txBox="1"/>
            <p:nvPr/>
          </p:nvSpPr>
          <p:spPr>
            <a:xfrm>
              <a:off x="8127459" y="6404035"/>
              <a:ext cx="2031845" cy="1877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27432" tIns="9144" rIns="0" bIns="9144" rtlCol="0">
              <a:spAutoFit/>
            </a:bodyPr>
            <a:lstStyle/>
            <a:p>
              <a:r>
                <a:rPr lang="en-US" sz="1100" dirty="0">
                  <a:latin typeface="Oswald Medium" pitchFamily="2" charset="0"/>
                </a:rPr>
                <a:t>Brick/cobblestone crosswalk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00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B47144-AD19-B3F7-7EFA-CE99C7703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4" t="30292" r="24102" b="24271"/>
          <a:stretch/>
        </p:blipFill>
        <p:spPr>
          <a:xfrm>
            <a:off x="1610235" y="-2101181"/>
            <a:ext cx="1453896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2DC3F-D0F0-E925-9707-7258CE93D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60" t="14629" r="14238" b="19668"/>
          <a:stretch/>
        </p:blipFill>
        <p:spPr>
          <a:xfrm>
            <a:off x="157639" y="247373"/>
            <a:ext cx="146304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5CBF3E-FC70-7429-B773-2751898BF314}"/>
              </a:ext>
            </a:extLst>
          </p:cNvPr>
          <p:cNvSpPr txBox="1"/>
          <p:nvPr/>
        </p:nvSpPr>
        <p:spPr>
          <a:xfrm>
            <a:off x="157639" y="978108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034C898-463B-EB2D-6095-0E0D7D976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8625" y="283181"/>
            <a:ext cx="136058" cy="13605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A735475-1E61-9EB0-13A9-3897D7961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557624" y="1161773"/>
            <a:ext cx="1428750" cy="142875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F5443ED-BCF1-80ED-625A-C02CCA67C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91623" y="-700646"/>
            <a:ext cx="5252098" cy="1429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58F30-D6AC-2EF9-01D3-61BA889059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1259" y="247373"/>
            <a:ext cx="146304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3CA4D-D866-F295-99D7-2D1B03A45808}"/>
              </a:ext>
            </a:extLst>
          </p:cNvPr>
          <p:cNvSpPr txBox="1"/>
          <p:nvPr/>
        </p:nvSpPr>
        <p:spPr>
          <a:xfrm>
            <a:off x="1643640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Points into traffic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6E6CC2B-67FD-CB65-6717-7C2F34368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8223" y="283181"/>
            <a:ext cx="136058" cy="136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B4840-CDA1-A393-7584-11465E651B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078" y="247373"/>
            <a:ext cx="1463040" cy="914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106AC-49E6-2ACD-1098-F3711F809771}"/>
              </a:ext>
            </a:extLst>
          </p:cNvPr>
          <p:cNvSpPr txBox="1"/>
          <p:nvPr/>
        </p:nvSpPr>
        <p:spPr>
          <a:xfrm>
            <a:off x="3124078" y="974030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enough landing space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F6B354F-EA35-5CFB-DB1A-AC8BCDD42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5221" y="283181"/>
            <a:ext cx="136058" cy="136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761F0-DF30-495A-D7A0-CDB5A386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12" y="247373"/>
            <a:ext cx="146304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AAF550-840B-46D2-59A1-3F15ED71A893}"/>
              </a:ext>
            </a:extLst>
          </p:cNvPr>
          <p:cNvSpPr txBox="1"/>
          <p:nvPr/>
        </p:nvSpPr>
        <p:spPr>
          <a:xfrm>
            <a:off x="4606712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level with street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278A023-0E3A-4B9D-8650-BA53AF6E9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2575" y="283181"/>
            <a:ext cx="136058" cy="136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ED9C7-5B3A-9895-EB39-B9DF376530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2273" y="247373"/>
            <a:ext cx="146304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A4B44-75D9-9DF7-ED7B-889A936B5CC7}"/>
              </a:ext>
            </a:extLst>
          </p:cNvPr>
          <p:cNvSpPr txBox="1"/>
          <p:nvPr/>
        </p:nvSpPr>
        <p:spPr>
          <a:xfrm>
            <a:off x="6092273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Steep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687153D5-C7ED-BCD6-F738-76FB572F5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3004" y="283181"/>
            <a:ext cx="136058" cy="136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6E3532-0EE1-D38F-97B3-FCFBA4867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5738" y="247373"/>
            <a:ext cx="146304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6E541B-31B7-238A-5FF2-9BA57E67B98C}"/>
              </a:ext>
            </a:extLst>
          </p:cNvPr>
          <p:cNvSpPr txBox="1"/>
          <p:nvPr/>
        </p:nvSpPr>
        <p:spPr>
          <a:xfrm>
            <a:off x="7575738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Missing tactile warning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68CCC540-8B48-120A-2E7A-6045E16F2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9097" y="283181"/>
            <a:ext cx="136058" cy="136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ADB7F-BC2D-4652-2ECA-3BBDEE4E2C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4438" y="247373"/>
            <a:ext cx="146304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17A5-688E-EFA4-845A-624847E78407}"/>
              </a:ext>
            </a:extLst>
          </p:cNvPr>
          <p:cNvSpPr txBox="1"/>
          <p:nvPr/>
        </p:nvSpPr>
        <p:spPr>
          <a:xfrm>
            <a:off x="9064836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Pooled water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2AC17C8-5682-7394-89F8-45AF8F130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4682" y="283181"/>
            <a:ext cx="136058" cy="136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203B5-DBAF-BA47-3821-35058FB86E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2977" y="247373"/>
            <a:ext cx="146304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6CB8B9-6BB4-43ED-0463-0BF83DC741BA}"/>
              </a:ext>
            </a:extLst>
          </p:cNvPr>
          <p:cNvSpPr txBox="1"/>
          <p:nvPr/>
        </p:nvSpPr>
        <p:spPr>
          <a:xfrm>
            <a:off x="10542978" y="97403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Surface problem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6F0FEE18-D377-4BA5-C7D3-445C4C1F0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5459" y="283181"/>
            <a:ext cx="136058" cy="1360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FB8A01F-7EAB-8FCA-855C-65FECF83A9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2273" y="2125855"/>
            <a:ext cx="1463040" cy="9144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1421B9D-2FFB-F1CC-E158-DBF1EFF7098F}"/>
              </a:ext>
            </a:extLst>
          </p:cNvPr>
          <p:cNvSpPr txBox="1"/>
          <p:nvPr/>
        </p:nvSpPr>
        <p:spPr>
          <a:xfrm>
            <a:off x="6092273" y="2856498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Sign</a:t>
            </a: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A58DD6E4-33B4-A6E8-BE7F-127E3179D9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91902" y="2153508"/>
            <a:ext cx="137160" cy="13716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42E6A76-578C-AA98-D04B-D0A21350E05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5352" t="27294" r="19769" b="17827"/>
          <a:stretch/>
        </p:blipFill>
        <p:spPr>
          <a:xfrm>
            <a:off x="1641259" y="3061235"/>
            <a:ext cx="1463040" cy="9144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5C26CC5-084A-A3D2-0968-105B1DEAA616}"/>
              </a:ext>
            </a:extLst>
          </p:cNvPr>
          <p:cNvSpPr txBox="1"/>
          <p:nvPr/>
        </p:nvSpPr>
        <p:spPr>
          <a:xfrm>
            <a:off x="1643779" y="3791878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Trash/recycling cans</a:t>
            </a:r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668763E0-C0D9-AA64-B64D-D8B1F622A4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37121" y="3083493"/>
            <a:ext cx="137160" cy="1371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9941858-9F2E-5F1D-0377-CA7F5E86A3D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639" y="3061235"/>
            <a:ext cx="1463040" cy="9144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5EA1A95-9263-5A1D-01AC-006ADB8D375A}"/>
              </a:ext>
            </a:extLst>
          </p:cNvPr>
          <p:cNvSpPr txBox="1"/>
          <p:nvPr/>
        </p:nvSpPr>
        <p:spPr>
          <a:xfrm>
            <a:off x="157639" y="378780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C351639E-D7A0-C9F0-E595-1BCA8BDB27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48625" y="3083493"/>
            <a:ext cx="137160" cy="1371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C96D2E4-7761-B1FB-0E17-0F47CD22A5F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64438" y="2125855"/>
            <a:ext cx="1463040" cy="9144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38E0EB1-BF6C-F321-CBA0-9E3E0B9FE9A9}"/>
              </a:ext>
            </a:extLst>
          </p:cNvPr>
          <p:cNvSpPr txBox="1"/>
          <p:nvPr/>
        </p:nvSpPr>
        <p:spPr>
          <a:xfrm>
            <a:off x="9064438" y="2856259"/>
            <a:ext cx="1469196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Bike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3794157F-FB44-F8D7-B809-B404A3B58A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54682" y="2153508"/>
            <a:ext cx="137160" cy="1371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5F81AB7-7A8B-24F4-10D3-2A3364EAC2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75738" y="2125855"/>
            <a:ext cx="1463040" cy="914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E8196F3-490A-9066-BE6A-FD7CBEB84023}"/>
              </a:ext>
            </a:extLst>
          </p:cNvPr>
          <p:cNvSpPr txBox="1"/>
          <p:nvPr/>
        </p:nvSpPr>
        <p:spPr>
          <a:xfrm>
            <a:off x="7575738" y="2864435"/>
            <a:ext cx="1469196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car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625DB390-BCE5-3FF9-DFA1-E5CD06D06B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9097" y="2153508"/>
            <a:ext cx="137160" cy="1371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6276C51-C79C-8EAD-1C8D-361F710310F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24078" y="2125855"/>
            <a:ext cx="146304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721D21F-0004-A135-75D0-702F13494D39}"/>
              </a:ext>
            </a:extLst>
          </p:cNvPr>
          <p:cNvSpPr txBox="1"/>
          <p:nvPr/>
        </p:nvSpPr>
        <p:spPr>
          <a:xfrm>
            <a:off x="3124078" y="2851481"/>
            <a:ext cx="1472932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Pole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EAC45F5-04A6-6DBA-59FE-06DD01DAA0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4119" y="2153508"/>
            <a:ext cx="137160" cy="13716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0FB8F8F-F843-47F0-A6E4-2688E1C9AA3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7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2977" y="2125855"/>
            <a:ext cx="1463040" cy="9144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243F7C8-607E-B62B-12A0-1811EA740C08}"/>
              </a:ext>
            </a:extLst>
          </p:cNvPr>
          <p:cNvSpPr txBox="1"/>
          <p:nvPr/>
        </p:nvSpPr>
        <p:spPr>
          <a:xfrm>
            <a:off x="10542977" y="2852511"/>
            <a:ext cx="1476849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Tree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C75712BB-77FD-4523-7F07-E720A2A069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35459" y="2153508"/>
            <a:ext cx="137160" cy="13716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C748D597-657E-1065-3582-45D996AB3D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06712" y="2125855"/>
            <a:ext cx="1463040" cy="9144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8CFEC49-23F0-D0E8-6403-7F6FA1D6C9E6}"/>
              </a:ext>
            </a:extLst>
          </p:cNvPr>
          <p:cNvSpPr txBox="1"/>
          <p:nvPr/>
        </p:nvSpPr>
        <p:spPr>
          <a:xfrm>
            <a:off x="4606712" y="285251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Vegetation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89C00024-55CA-0B56-0344-0FAFB5D4B4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2575" y="2153508"/>
            <a:ext cx="137160" cy="137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2F55AE-2B97-0F53-279B-54CB0D5D82D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7639" y="1187560"/>
            <a:ext cx="146304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56F0B5-235F-B4C2-68D1-22179E0F126C}"/>
              </a:ext>
            </a:extLst>
          </p:cNvPr>
          <p:cNvSpPr txBox="1"/>
          <p:nvPr/>
        </p:nvSpPr>
        <p:spPr>
          <a:xfrm>
            <a:off x="160420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4D6B411-A060-FEBF-E6D8-B136FB972E6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8625" y="1215213"/>
            <a:ext cx="137160" cy="137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6DC33F-78AA-4ECA-D59F-8AF2A36F312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41259" y="1187560"/>
            <a:ext cx="146304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DB7B44-E18C-D311-E5F2-F0046D9B0447}"/>
              </a:ext>
            </a:extLst>
          </p:cNvPr>
          <p:cNvSpPr txBox="1"/>
          <p:nvPr/>
        </p:nvSpPr>
        <p:spPr>
          <a:xfrm>
            <a:off x="1641259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2A8BC0CD-F508-01CC-939C-88625E817E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37121" y="1215213"/>
            <a:ext cx="137160" cy="137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BF5F94-D9AC-98F3-430A-DAD0169CD46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06712" y="1187560"/>
            <a:ext cx="1463039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559FEA0-7AA8-6014-209C-CE9A3380B00F}"/>
              </a:ext>
            </a:extLst>
          </p:cNvPr>
          <p:cNvSpPr txBox="1"/>
          <p:nvPr/>
        </p:nvSpPr>
        <p:spPr>
          <a:xfrm>
            <a:off x="4608287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05B1493-2D43-C7E0-0ABB-EE48599E120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92575" y="1215213"/>
            <a:ext cx="137160" cy="137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0E3268-25DC-069C-0554-FE45697DE16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92273" y="1187560"/>
            <a:ext cx="146304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3BDF1A-845F-A4FB-16DE-CA04F97EEC20}"/>
              </a:ext>
            </a:extLst>
          </p:cNvPr>
          <p:cNvSpPr txBox="1"/>
          <p:nvPr/>
        </p:nvSpPr>
        <p:spPr>
          <a:xfrm>
            <a:off x="6092274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Grass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59DDE4DD-B812-D673-989E-5BF23E29FFF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391902" y="1215213"/>
            <a:ext cx="137160" cy="137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136701-DF3D-C267-BE8B-1FBF3331225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575738" y="1187560"/>
            <a:ext cx="146304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0467B4-C47F-BCF7-62C9-47E1636592A5}"/>
              </a:ext>
            </a:extLst>
          </p:cNvPr>
          <p:cNvSpPr txBox="1"/>
          <p:nvPr/>
        </p:nvSpPr>
        <p:spPr>
          <a:xfrm>
            <a:off x="7575739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 (uplift)</a:t>
            </a: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972936D0-50B7-CFE1-331E-C769F4EC24B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69097" y="1215213"/>
            <a:ext cx="137160" cy="137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21D596-5647-2D17-2B40-7C5409F5865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64438" y="1187560"/>
            <a:ext cx="146304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88B5E4E-56D1-A75F-329F-E4774D21795A}"/>
              </a:ext>
            </a:extLst>
          </p:cNvPr>
          <p:cNvSpPr txBox="1"/>
          <p:nvPr/>
        </p:nvSpPr>
        <p:spPr>
          <a:xfrm>
            <a:off x="9064837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Very broken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01984EC4-7382-F8F7-89A6-6B4117D811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354682" y="1215213"/>
            <a:ext cx="137160" cy="1371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4C5AE0-EF44-5A4B-8D6B-4E4FCE21B25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42977" y="1187560"/>
            <a:ext cx="146304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0A0F6CF-33C6-A9E9-43DC-D2E130AF591A}"/>
              </a:ext>
            </a:extLst>
          </p:cNvPr>
          <p:cNvSpPr txBox="1"/>
          <p:nvPr/>
        </p:nvSpPr>
        <p:spPr>
          <a:xfrm>
            <a:off x="10542978" y="1914216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1170589E-CD87-8E23-1CAA-B30B8AC6B9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835459" y="1215213"/>
            <a:ext cx="137160" cy="1371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C86CFE-7A6A-7BC9-2DEC-DBE5914B8C9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7639" y="2125855"/>
            <a:ext cx="146304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077177-FFDB-0280-4AC7-9EEE778B02AC}"/>
              </a:ext>
            </a:extLst>
          </p:cNvPr>
          <p:cNvSpPr txBox="1"/>
          <p:nvPr/>
        </p:nvSpPr>
        <p:spPr>
          <a:xfrm>
            <a:off x="157639" y="2858243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Sand/gravel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48BF1844-5043-643F-443F-D156DB5CC92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8625" y="2153508"/>
            <a:ext cx="137160" cy="1371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B844287-493B-EDE8-30F2-8E445AEE2DB0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28208" t="29328" r="29826" b="28706"/>
          <a:stretch/>
        </p:blipFill>
        <p:spPr>
          <a:xfrm>
            <a:off x="1644672" y="2125855"/>
            <a:ext cx="146304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E1F2AFB-49BE-BB69-61F9-E51D55D0356B}"/>
              </a:ext>
            </a:extLst>
          </p:cNvPr>
          <p:cNvSpPr txBox="1"/>
          <p:nvPr/>
        </p:nvSpPr>
        <p:spPr>
          <a:xfrm>
            <a:off x="1641259" y="2851481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Utility panel</a:t>
            </a:r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EB58E977-0BC3-024B-3743-F2AE13F6AA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37121" y="2153508"/>
            <a:ext cx="137160" cy="1371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AE55CD-BD4E-4900-E8F6-77DE5C170DB1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15279" t="23409" r="27639" b="19510"/>
          <a:stretch/>
        </p:blipFill>
        <p:spPr>
          <a:xfrm>
            <a:off x="3129202" y="1187560"/>
            <a:ext cx="146304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947FFC-6F41-5877-AE15-A5119D0EBCC2}"/>
              </a:ext>
            </a:extLst>
          </p:cNvPr>
          <p:cNvSpPr txBox="1"/>
          <p:nvPr/>
        </p:nvSpPr>
        <p:spPr>
          <a:xfrm>
            <a:off x="3124078" y="1913186"/>
            <a:ext cx="1472184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Uneven/slanted</a:t>
            </a: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2A5CB297-E871-207D-20C9-42C73772824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24119" y="1215213"/>
            <a:ext cx="137160" cy="13716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863F10A-B5C3-2566-4B0F-DD93EA42F287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606712" y="3061235"/>
            <a:ext cx="1465708" cy="914400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8CED4B9-283E-05A1-CDDE-5D64FE79272C}"/>
              </a:ext>
            </a:extLst>
          </p:cNvPr>
          <p:cNvSpPr txBox="1"/>
          <p:nvPr/>
        </p:nvSpPr>
        <p:spPr>
          <a:xfrm>
            <a:off x="4606712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Construction</a:t>
            </a:r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id="{9E87980B-5A1E-2753-5FDF-AAC51D3A8C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2575" y="3083493"/>
            <a:ext cx="137160" cy="137160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D485465-CE5F-78F1-3446-BC68246A330F}"/>
              </a:ext>
            </a:extLst>
          </p:cNvPr>
          <p:cNvGrpSpPr/>
          <p:nvPr/>
        </p:nvGrpSpPr>
        <p:grpSpPr>
          <a:xfrm>
            <a:off x="-568051" y="1347161"/>
            <a:ext cx="146304" cy="146304"/>
            <a:chOff x="1449727" y="278058"/>
            <a:chExt cx="146304" cy="146304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25B0FEA-11A5-32D7-8D09-01A4A0EDAA07}"/>
                </a:ext>
              </a:extLst>
            </p:cNvPr>
            <p:cNvSpPr/>
            <p:nvPr/>
          </p:nvSpPr>
          <p:spPr>
            <a:xfrm>
              <a:off x="1449727" y="278058"/>
              <a:ext cx="146304" cy="146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8A35DE20-DEEB-217D-8BFF-C03D3BEC8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4850" y="283181"/>
              <a:ext cx="136058" cy="136058"/>
            </a:xfrm>
            <a:prstGeom prst="rect">
              <a:avLst/>
            </a:prstGeom>
          </p:spPr>
        </p:pic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BBE5D3D3-FA98-BC63-42CC-19EC8A8D819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-978128" y="3970762"/>
            <a:ext cx="857250" cy="85725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36F922C-5E91-EAB8-0DA8-CD1EEF0E3E9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124078" y="3061235"/>
            <a:ext cx="1463040" cy="9144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64C400C-6CC3-AC3C-015E-4AF80A51D51E}"/>
              </a:ext>
            </a:extLst>
          </p:cNvPr>
          <p:cNvSpPr txBox="1"/>
          <p:nvPr/>
        </p:nvSpPr>
        <p:spPr>
          <a:xfrm>
            <a:off x="3124079" y="3786861"/>
            <a:ext cx="146304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Litter/garbage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2FBFDA74-A1FC-40FE-9F98-0C0FA158BF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4119" y="3083493"/>
            <a:ext cx="137160" cy="13716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F981A01-542D-25E5-BB69-7EFB5FC782D1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t="351" b="3316"/>
          <a:stretch/>
        </p:blipFill>
        <p:spPr>
          <a:xfrm>
            <a:off x="6092273" y="3061235"/>
            <a:ext cx="146304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248DB6-0606-82E3-94A6-7BB865C5D3E4}"/>
              </a:ext>
            </a:extLst>
          </p:cNvPr>
          <p:cNvSpPr txBox="1"/>
          <p:nvPr/>
        </p:nvSpPr>
        <p:spPr>
          <a:xfrm>
            <a:off x="6092273" y="378686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F51F8447-9E4B-E114-34E4-BEC2A97C31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91902" y="3083493"/>
            <a:ext cx="137160" cy="13716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F635EC65-28DA-C455-AC76-42FAF3A3454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575738" y="3061235"/>
            <a:ext cx="1465708" cy="9144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86CFF18F-C1ED-C09F-FD5C-BD67B617608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869097" y="3083493"/>
            <a:ext cx="137160" cy="1371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C95436-EE39-88A8-7858-2057ACCA4818}"/>
              </a:ext>
            </a:extLst>
          </p:cNvPr>
          <p:cNvSpPr txBox="1"/>
          <p:nvPr/>
        </p:nvSpPr>
        <p:spPr>
          <a:xfrm>
            <a:off x="7575738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Paint fading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6462A2-C423-5A9E-939E-8579FF4DF08C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1584" b="760"/>
          <a:stretch/>
        </p:blipFill>
        <p:spPr>
          <a:xfrm>
            <a:off x="9064438" y="3061235"/>
            <a:ext cx="1463040" cy="914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DBA4CA-2FF3-AF0D-7026-4D99A2C90F4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354682" y="3083493"/>
            <a:ext cx="137160" cy="13716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81F931E-A2CD-01F0-33D0-15DF7A55F1E2}"/>
              </a:ext>
            </a:extLst>
          </p:cNvPr>
          <p:cNvSpPr txBox="1"/>
          <p:nvPr/>
        </p:nvSpPr>
        <p:spPr>
          <a:xfrm>
            <a:off x="9064438" y="3787891"/>
            <a:ext cx="1483817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F2D237-A687-55CF-7C5A-296E6A473C13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l="13494" r="36826"/>
          <a:stretch/>
        </p:blipFill>
        <p:spPr>
          <a:xfrm>
            <a:off x="10542977" y="3061235"/>
            <a:ext cx="73152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19E172F-7148-2818-29E6-D7B73C4DBA5D}"/>
              </a:ext>
            </a:extLst>
          </p:cNvPr>
          <p:cNvSpPr txBox="1"/>
          <p:nvPr/>
        </p:nvSpPr>
        <p:spPr>
          <a:xfrm>
            <a:off x="10542977" y="3787891"/>
            <a:ext cx="73152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577832F3-11C1-0DCB-E05A-A3700B90AC8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117907" y="3083493"/>
            <a:ext cx="137160" cy="1371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0C270A4-A348-06B8-FF94-EFD2103FEACD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7628" r="42692"/>
          <a:stretch/>
        </p:blipFill>
        <p:spPr>
          <a:xfrm>
            <a:off x="11290472" y="3061235"/>
            <a:ext cx="731520" cy="914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29A2BA-7640-C139-663A-6C62496CE688}"/>
              </a:ext>
            </a:extLst>
          </p:cNvPr>
          <p:cNvSpPr txBox="1"/>
          <p:nvPr/>
        </p:nvSpPr>
        <p:spPr>
          <a:xfrm>
            <a:off x="11290472" y="3787891"/>
            <a:ext cx="731520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75133954-3607-529F-BAB5-AA6FF67EBC4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835459" y="3083493"/>
            <a:ext cx="137160" cy="13716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1295B88E-03CF-9D22-8722-15A4F9E84B6B}"/>
              </a:ext>
            </a:extLst>
          </p:cNvPr>
          <p:cNvGrpSpPr/>
          <p:nvPr/>
        </p:nvGrpSpPr>
        <p:grpSpPr>
          <a:xfrm>
            <a:off x="150551" y="-623776"/>
            <a:ext cx="11862554" cy="8059478"/>
            <a:chOff x="150551" y="-623776"/>
            <a:chExt cx="11862554" cy="753494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14948F-76D4-A727-0F01-4B466074B934}"/>
                </a:ext>
              </a:extLst>
            </p:cNvPr>
            <p:cNvCxnSpPr>
              <a:cxnSpLocks/>
            </p:cNvCxnSpPr>
            <p:nvPr/>
          </p:nvCxnSpPr>
          <p:spPr>
            <a:xfrm>
              <a:off x="1633370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2733F2-1FA1-7269-5730-558548F70C26}"/>
                </a:ext>
              </a:extLst>
            </p:cNvPr>
            <p:cNvCxnSpPr>
              <a:cxnSpLocks/>
            </p:cNvCxnSpPr>
            <p:nvPr/>
          </p:nvCxnSpPr>
          <p:spPr>
            <a:xfrm>
              <a:off x="3116189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41DCB2-2334-E0B5-CD33-066BD1EF321F}"/>
                </a:ext>
              </a:extLst>
            </p:cNvPr>
            <p:cNvCxnSpPr>
              <a:cxnSpLocks/>
            </p:cNvCxnSpPr>
            <p:nvPr/>
          </p:nvCxnSpPr>
          <p:spPr>
            <a:xfrm>
              <a:off x="4599008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25849D-21C5-9BC2-7503-B42A490C0548}"/>
                </a:ext>
              </a:extLst>
            </p:cNvPr>
            <p:cNvCxnSpPr>
              <a:cxnSpLocks/>
            </p:cNvCxnSpPr>
            <p:nvPr/>
          </p:nvCxnSpPr>
          <p:spPr>
            <a:xfrm>
              <a:off x="6081827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3B1E05-F58C-B299-150A-B96A5FEA9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64646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672681-F935-2549-DF11-D96DD2EDF6F9}"/>
                </a:ext>
              </a:extLst>
            </p:cNvPr>
            <p:cNvCxnSpPr>
              <a:cxnSpLocks/>
            </p:cNvCxnSpPr>
            <p:nvPr/>
          </p:nvCxnSpPr>
          <p:spPr>
            <a:xfrm>
              <a:off x="904746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F8AF9F-322B-60B1-2FE6-BD297EA5DC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284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9BD152-5144-E86C-2667-2C5D6EC5C908}"/>
                </a:ext>
              </a:extLst>
            </p:cNvPr>
            <p:cNvCxnSpPr>
              <a:cxnSpLocks/>
            </p:cNvCxnSpPr>
            <p:nvPr/>
          </p:nvCxnSpPr>
          <p:spPr>
            <a:xfrm>
              <a:off x="1201310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844A2C3-5C15-8C4B-C3AB-9B4BBF31B754}"/>
                </a:ext>
              </a:extLst>
            </p:cNvPr>
            <p:cNvCxnSpPr>
              <a:cxnSpLocks/>
            </p:cNvCxnSpPr>
            <p:nvPr/>
          </p:nvCxnSpPr>
          <p:spPr>
            <a:xfrm>
              <a:off x="150551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0" name="Graphic 149">
            <a:extLst>
              <a:ext uri="{FF2B5EF4-FFF2-40B4-BE49-F238E27FC236}">
                <a16:creationId xmlns:a16="http://schemas.microsoft.com/office/drawing/2014/main" id="{26D20068-FE04-E095-504E-3505365FF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100" y="4062902"/>
            <a:ext cx="218595" cy="218595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9ED260C7-3D07-F670-DFE9-958D0A51F386}"/>
              </a:ext>
            </a:extLst>
          </p:cNvPr>
          <p:cNvSpPr txBox="1"/>
          <p:nvPr/>
        </p:nvSpPr>
        <p:spPr>
          <a:xfrm>
            <a:off x="960761" y="4002922"/>
            <a:ext cx="2288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Curb Ramp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(N=8)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CC6E598E-CC4F-2B87-259D-05974DD7FC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94894" y="4062471"/>
            <a:ext cx="219456" cy="219456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58EE3E00-6855-E7AB-E5BA-F93B7A6DFDF3}"/>
              </a:ext>
            </a:extLst>
          </p:cNvPr>
          <p:cNvSpPr txBox="1"/>
          <p:nvPr/>
        </p:nvSpPr>
        <p:spPr>
          <a:xfrm>
            <a:off x="3591203" y="4002922"/>
            <a:ext cx="2792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Surface Problem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(N=10)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079B3E15-C501-EC31-4EEF-CDD84334D8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9181" y="4062471"/>
            <a:ext cx="219456" cy="21945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500D2A89-1B3D-F6C9-21C2-5440EB885430}"/>
              </a:ext>
            </a:extLst>
          </p:cNvPr>
          <p:cNvSpPr txBox="1"/>
          <p:nvPr/>
        </p:nvSpPr>
        <p:spPr>
          <a:xfrm>
            <a:off x="6736290" y="4002922"/>
            <a:ext cx="2220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Obstacle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(N=11)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A943B5B7-82E0-4ED6-DBE7-F161B576658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101626" y="4062471"/>
            <a:ext cx="219456" cy="21945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49015453-078C-084D-9514-FC24431A637A}"/>
              </a:ext>
            </a:extLst>
          </p:cNvPr>
          <p:cNvSpPr txBox="1"/>
          <p:nvPr/>
        </p:nvSpPr>
        <p:spPr>
          <a:xfrm>
            <a:off x="9302936" y="4002922"/>
            <a:ext cx="2220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Condensed" panose="020B0606040200020203" pitchFamily="34" charset="0"/>
              </a:rPr>
              <a:t>Crosswalk </a:t>
            </a:r>
            <a:r>
              <a:rPr lang="en-US" sz="1600" dirty="0">
                <a:latin typeface="Segoe Condensed" panose="020B0606040200020203" pitchFamily="34" charset="0"/>
              </a:rPr>
              <a:t>conditions</a:t>
            </a:r>
            <a:r>
              <a:rPr lang="en-US" sz="1600" b="1" dirty="0">
                <a:latin typeface="Segoe Condensed" panose="020B0606040200020203" pitchFamily="34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(N=4)</a:t>
            </a:r>
          </a:p>
        </p:txBody>
      </p:sp>
    </p:spTree>
    <p:extLst>
      <p:ext uri="{BB962C8B-B14F-4D97-AF65-F5344CB8AC3E}">
        <p14:creationId xmlns:p14="http://schemas.microsoft.com/office/powerpoint/2010/main" val="40584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2DC3F-D0F0-E925-9707-7258CE93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0" t="14629" r="14238" b="19668"/>
          <a:stretch/>
        </p:blipFill>
        <p:spPr>
          <a:xfrm>
            <a:off x="6101985" y="5334793"/>
            <a:ext cx="2011680" cy="1257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5CBF3E-FC70-7429-B773-2751898BF314}"/>
              </a:ext>
            </a:extLst>
          </p:cNvPr>
          <p:cNvSpPr txBox="1"/>
          <p:nvPr/>
        </p:nvSpPr>
        <p:spPr>
          <a:xfrm>
            <a:off x="6101984" y="6404035"/>
            <a:ext cx="2018403" cy="18774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58F30-D6AC-2EF9-01D3-61BA88905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665" y="5334794"/>
            <a:ext cx="2003394" cy="1252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3CA4D-D866-F295-99D7-2D1B03A45808}"/>
              </a:ext>
            </a:extLst>
          </p:cNvPr>
          <p:cNvSpPr txBox="1"/>
          <p:nvPr/>
        </p:nvSpPr>
        <p:spPr>
          <a:xfrm>
            <a:off x="4073926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Points into traffic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B4840-CDA1-A393-7584-11465E651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760" y="200819"/>
            <a:ext cx="2003394" cy="1252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106AC-49E6-2ACD-1098-F3711F809771}"/>
              </a:ext>
            </a:extLst>
          </p:cNvPr>
          <p:cNvSpPr txBox="1"/>
          <p:nvPr/>
        </p:nvSpPr>
        <p:spPr>
          <a:xfrm>
            <a:off x="4071760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enough landing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761F0-DF30-495A-D7A0-CDB5A386E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985" y="200819"/>
            <a:ext cx="2003394" cy="12521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AAF550-840B-46D2-59A1-3F15ED71A893}"/>
              </a:ext>
            </a:extLst>
          </p:cNvPr>
          <p:cNvSpPr txBox="1"/>
          <p:nvPr/>
        </p:nvSpPr>
        <p:spPr>
          <a:xfrm>
            <a:off x="6101985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Not level with street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ED9C7-5B3A-9895-EB39-B9DF37653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6218" y="200819"/>
            <a:ext cx="2003394" cy="12521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A4B44-75D9-9DF7-ED7B-889A936B5CC7}"/>
              </a:ext>
            </a:extLst>
          </p:cNvPr>
          <p:cNvSpPr txBox="1"/>
          <p:nvPr/>
        </p:nvSpPr>
        <p:spPr>
          <a:xfrm>
            <a:off x="8136218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Steep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E3532-0EE1-D38F-97B3-FCFBA4867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7581" y="200819"/>
            <a:ext cx="2003394" cy="12521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6E541B-31B7-238A-5FF2-9BA57E67B98C}"/>
              </a:ext>
            </a:extLst>
          </p:cNvPr>
          <p:cNvSpPr txBox="1"/>
          <p:nvPr/>
        </p:nvSpPr>
        <p:spPr>
          <a:xfrm>
            <a:off x="10167581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Missing tactile warning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ADB7F-BC2D-4652-2ECA-3BBDEE4E2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" y="5334794"/>
            <a:ext cx="2003394" cy="12521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217A5-688E-EFA4-845A-624847E78407}"/>
              </a:ext>
            </a:extLst>
          </p:cNvPr>
          <p:cNvSpPr txBox="1"/>
          <p:nvPr/>
        </p:nvSpPr>
        <p:spPr>
          <a:xfrm>
            <a:off x="8788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Pooled water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7203B5-DBAF-BA47-3821-35058FB86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27" y="5334794"/>
            <a:ext cx="2003394" cy="1252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6CB8B9-6BB4-43ED-0463-0BF83DC741BA}"/>
              </a:ext>
            </a:extLst>
          </p:cNvPr>
          <p:cNvSpPr txBox="1"/>
          <p:nvPr/>
        </p:nvSpPr>
        <p:spPr>
          <a:xfrm>
            <a:off x="2032029" y="64040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Surface problem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FB8A01F-7EAB-8FCA-855C-65FECF83A9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7459" y="2773094"/>
            <a:ext cx="2003394" cy="125212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1421B9D-2FFB-F1CC-E158-DBF1EFF7098F}"/>
              </a:ext>
            </a:extLst>
          </p:cNvPr>
          <p:cNvSpPr txBox="1"/>
          <p:nvPr/>
        </p:nvSpPr>
        <p:spPr>
          <a:xfrm>
            <a:off x="8127459" y="3842335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Sign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942E6A76-578C-AA98-D04B-D0A21350E05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352" t="27294" r="19769" b="17827"/>
          <a:stretch/>
        </p:blipFill>
        <p:spPr>
          <a:xfrm>
            <a:off x="2041281" y="4053944"/>
            <a:ext cx="2003394" cy="125212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5C26CC5-084A-A3D2-0968-105B1DEAA616}"/>
              </a:ext>
            </a:extLst>
          </p:cNvPr>
          <p:cNvSpPr txBox="1"/>
          <p:nvPr/>
        </p:nvSpPr>
        <p:spPr>
          <a:xfrm>
            <a:off x="2044732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Trash/recycling cans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9941858-9F2E-5F1D-0377-CA7F5E86A3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6" y="4053944"/>
            <a:ext cx="2003394" cy="125212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5EA1A95-9263-5A1D-01AC-006ADB8D375A}"/>
              </a:ext>
            </a:extLst>
          </p:cNvPr>
          <p:cNvSpPr txBox="1"/>
          <p:nvPr/>
        </p:nvSpPr>
        <p:spPr>
          <a:xfrm>
            <a:off x="9706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C96D2E4-7761-B1FB-0E17-0F47CD22A5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4324" y="5334794"/>
            <a:ext cx="2003394" cy="125212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38E0EB1-BF6C-F321-CBA0-9E3E0B9FE9A9}"/>
              </a:ext>
            </a:extLst>
          </p:cNvPr>
          <p:cNvSpPr txBox="1"/>
          <p:nvPr/>
        </p:nvSpPr>
        <p:spPr>
          <a:xfrm>
            <a:off x="10164324" y="6404035"/>
            <a:ext cx="201182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Bike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5F81AB7-7A8B-24F4-10D3-2A3364EAC2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7581" y="2773094"/>
            <a:ext cx="2003394" cy="125212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E8196F3-490A-9066-BE6A-FD7CBEB84023}"/>
              </a:ext>
            </a:extLst>
          </p:cNvPr>
          <p:cNvSpPr txBox="1"/>
          <p:nvPr/>
        </p:nvSpPr>
        <p:spPr>
          <a:xfrm>
            <a:off x="10167581" y="3842335"/>
            <a:ext cx="201182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Parked car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6276C51-C79C-8EAD-1C8D-361F710310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71760" y="2773094"/>
            <a:ext cx="2003394" cy="125212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721D21F-0004-A135-75D0-702F13494D39}"/>
              </a:ext>
            </a:extLst>
          </p:cNvPr>
          <p:cNvSpPr txBox="1"/>
          <p:nvPr/>
        </p:nvSpPr>
        <p:spPr>
          <a:xfrm>
            <a:off x="4071760" y="3842335"/>
            <a:ext cx="2016940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Pole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80FB8F8F-F843-47F0-A6E4-2688E1C9AA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37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30730" y="2773094"/>
            <a:ext cx="2003394" cy="125212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243F7C8-607E-B62B-12A0-1811EA740C08}"/>
              </a:ext>
            </a:extLst>
          </p:cNvPr>
          <p:cNvSpPr txBox="1"/>
          <p:nvPr/>
        </p:nvSpPr>
        <p:spPr>
          <a:xfrm>
            <a:off x="14230730" y="3842335"/>
            <a:ext cx="202230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Tree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748D597-657E-1065-3582-45D996AB3DF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01985" y="2773094"/>
            <a:ext cx="2003394" cy="125212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8CFEC49-23F0-D0E8-6403-7F6FA1D6C9E6}"/>
              </a:ext>
            </a:extLst>
          </p:cNvPr>
          <p:cNvSpPr txBox="1"/>
          <p:nvPr/>
        </p:nvSpPr>
        <p:spPr>
          <a:xfrm>
            <a:off x="6101985" y="384233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Vegetation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2F55AE-2B97-0F53-279B-54CB0D5D82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06" y="1488252"/>
            <a:ext cx="2003394" cy="12521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56F0B5-235F-B4C2-68D1-22179E0F126C}"/>
              </a:ext>
            </a:extLst>
          </p:cNvPr>
          <p:cNvSpPr txBox="1"/>
          <p:nvPr/>
        </p:nvSpPr>
        <p:spPr>
          <a:xfrm>
            <a:off x="13514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6DC33F-78AA-4ECA-D59F-8AF2A36F312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41281" y="1488252"/>
            <a:ext cx="2003394" cy="12521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DB7B44-E18C-D311-E5F2-F0046D9B0447}"/>
              </a:ext>
            </a:extLst>
          </p:cNvPr>
          <p:cNvSpPr txBox="1"/>
          <p:nvPr/>
        </p:nvSpPr>
        <p:spPr>
          <a:xfrm>
            <a:off x="2041281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BF5F94-D9AC-98F3-430A-DAD0169CD4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01985" y="1488252"/>
            <a:ext cx="2003393" cy="1252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559FEA0-7AA8-6014-209C-CE9A3380B00F}"/>
              </a:ext>
            </a:extLst>
          </p:cNvPr>
          <p:cNvSpPr txBox="1"/>
          <p:nvPr/>
        </p:nvSpPr>
        <p:spPr>
          <a:xfrm>
            <a:off x="6104142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0E3268-25DC-069C-0554-FE45697DE1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36218" y="1488252"/>
            <a:ext cx="2003394" cy="12521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3BDF1A-845F-A4FB-16DE-CA04F97EEC20}"/>
              </a:ext>
            </a:extLst>
          </p:cNvPr>
          <p:cNvSpPr txBox="1"/>
          <p:nvPr/>
        </p:nvSpPr>
        <p:spPr>
          <a:xfrm>
            <a:off x="8136219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Grass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136701-DF3D-C267-BE8B-1FBF3331225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67581" y="1488252"/>
            <a:ext cx="2003394" cy="125212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0467B4-C47F-BCF7-62C9-47E1636592A5}"/>
              </a:ext>
            </a:extLst>
          </p:cNvPr>
          <p:cNvSpPr txBox="1"/>
          <p:nvPr/>
        </p:nvSpPr>
        <p:spPr>
          <a:xfrm>
            <a:off x="10167583" y="255749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 (uplift)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21D596-5647-2D17-2B40-7C5409F5865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43" y="207402"/>
            <a:ext cx="2003394" cy="125212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88B5E4E-56D1-A75F-329F-E4774D21795A}"/>
              </a:ext>
            </a:extLst>
          </p:cNvPr>
          <p:cNvSpPr txBox="1"/>
          <p:nvPr/>
        </p:nvSpPr>
        <p:spPr>
          <a:xfrm>
            <a:off x="8789" y="1276643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Very broken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4C5AE0-EF44-5A4B-8D6B-4E4FCE21B25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41281" y="200819"/>
            <a:ext cx="2003394" cy="125212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0A0F6CF-33C6-A9E9-43DC-D2E130AF591A}"/>
              </a:ext>
            </a:extLst>
          </p:cNvPr>
          <p:cNvSpPr txBox="1"/>
          <p:nvPr/>
        </p:nvSpPr>
        <p:spPr>
          <a:xfrm>
            <a:off x="2041283" y="1270060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Narrow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EC86CFE-7A6A-7BC9-2DEC-DBE5914B8C9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06" y="2773094"/>
            <a:ext cx="2003394" cy="12521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077177-FFDB-0280-4AC7-9EEE778B02AC}"/>
              </a:ext>
            </a:extLst>
          </p:cNvPr>
          <p:cNvSpPr txBox="1"/>
          <p:nvPr/>
        </p:nvSpPr>
        <p:spPr>
          <a:xfrm>
            <a:off x="9706" y="384233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Sand/gravel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B844287-493B-EDE8-30F2-8E445AEE2DB0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28208" t="29328" r="29826" b="28706"/>
          <a:stretch/>
        </p:blipFill>
        <p:spPr>
          <a:xfrm>
            <a:off x="2045955" y="2773094"/>
            <a:ext cx="2003394" cy="125212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E1F2AFB-49BE-BB69-61F9-E51D55D0356B}"/>
              </a:ext>
            </a:extLst>
          </p:cNvPr>
          <p:cNvSpPr txBox="1"/>
          <p:nvPr/>
        </p:nvSpPr>
        <p:spPr>
          <a:xfrm>
            <a:off x="2041281" y="3842335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Utility panel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8AE55CD-BD4E-4900-E8F6-77DE5C170DB1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5279" t="23409" r="27639" b="19510"/>
          <a:stretch/>
        </p:blipFill>
        <p:spPr>
          <a:xfrm>
            <a:off x="4078776" y="1488252"/>
            <a:ext cx="2003394" cy="12521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947FFC-6F41-5877-AE15-A5119D0EBCC2}"/>
              </a:ext>
            </a:extLst>
          </p:cNvPr>
          <p:cNvSpPr txBox="1"/>
          <p:nvPr/>
        </p:nvSpPr>
        <p:spPr>
          <a:xfrm>
            <a:off x="4071760" y="2557493"/>
            <a:ext cx="2015916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Uneven/slanted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6863F10A-B5C3-2566-4B0F-DD93EA42F28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101985" y="4053944"/>
            <a:ext cx="2007048" cy="125212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8CED4B9-283E-05A1-CDDE-5D64FE79272C}"/>
              </a:ext>
            </a:extLst>
          </p:cNvPr>
          <p:cNvSpPr txBox="1"/>
          <p:nvPr/>
        </p:nvSpPr>
        <p:spPr>
          <a:xfrm>
            <a:off x="6101985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Construction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A36F922C-5E91-EAB8-0DA8-CD1EEF0E3E9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71760" y="4053944"/>
            <a:ext cx="2003394" cy="125212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64C400C-6CC3-AC3C-015E-4AF80A51D51E}"/>
              </a:ext>
            </a:extLst>
          </p:cNvPr>
          <p:cNvSpPr txBox="1"/>
          <p:nvPr/>
        </p:nvSpPr>
        <p:spPr>
          <a:xfrm>
            <a:off x="4071761" y="5123185"/>
            <a:ext cx="2003394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Litter/garbage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F981A01-542D-25E5-BB69-7EFB5FC782D1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t="351" b="3316"/>
          <a:stretch/>
        </p:blipFill>
        <p:spPr>
          <a:xfrm>
            <a:off x="8127459" y="4053944"/>
            <a:ext cx="2003394" cy="1252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248DB6-0606-82E3-94A6-7BB865C5D3E4}"/>
              </a:ext>
            </a:extLst>
          </p:cNvPr>
          <p:cNvSpPr txBox="1"/>
          <p:nvPr/>
        </p:nvSpPr>
        <p:spPr>
          <a:xfrm>
            <a:off x="8127459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Height difference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F635EC65-28DA-C455-AC76-42FAF3A3454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67581" y="4053944"/>
            <a:ext cx="2007048" cy="125212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C95436-EE39-88A8-7858-2057ACCA4818}"/>
              </a:ext>
            </a:extLst>
          </p:cNvPr>
          <p:cNvSpPr txBox="1"/>
          <p:nvPr/>
        </p:nvSpPr>
        <p:spPr>
          <a:xfrm>
            <a:off x="10167581" y="512318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Paint fading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6462A2-C423-5A9E-939E-8579FF4DF08C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t="1584" b="760"/>
          <a:stretch/>
        </p:blipFill>
        <p:spPr>
          <a:xfrm>
            <a:off x="8127459" y="5334794"/>
            <a:ext cx="2003394" cy="125212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81F931E-A2CD-01F0-33D0-15DF7A55F1E2}"/>
              </a:ext>
            </a:extLst>
          </p:cNvPr>
          <p:cNvSpPr txBox="1"/>
          <p:nvPr/>
        </p:nvSpPr>
        <p:spPr>
          <a:xfrm>
            <a:off x="8127459" y="6404035"/>
            <a:ext cx="2031845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Brick/cobblestone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F2D237-A687-55CF-7C5A-296E6A473C13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13494" r="36826"/>
          <a:stretch/>
        </p:blipFill>
        <p:spPr>
          <a:xfrm>
            <a:off x="14230730" y="4053944"/>
            <a:ext cx="1001697" cy="125212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19E172F-7148-2818-29E6-D7B73C4DBA5D}"/>
              </a:ext>
            </a:extLst>
          </p:cNvPr>
          <p:cNvSpPr txBox="1"/>
          <p:nvPr/>
        </p:nvSpPr>
        <p:spPr>
          <a:xfrm>
            <a:off x="14230730" y="5123185"/>
            <a:ext cx="1001697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Bumpy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C270A4-A348-06B8-FF94-EFD2103FEACD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7628" r="42692"/>
          <a:stretch/>
        </p:blipFill>
        <p:spPr>
          <a:xfrm>
            <a:off x="15254303" y="4053944"/>
            <a:ext cx="1001697" cy="125212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29A2BA-7640-C139-663A-6C62496CE688}"/>
              </a:ext>
            </a:extLst>
          </p:cNvPr>
          <p:cNvSpPr txBox="1"/>
          <p:nvPr/>
        </p:nvSpPr>
        <p:spPr>
          <a:xfrm>
            <a:off x="15254303" y="5123185"/>
            <a:ext cx="1001697" cy="1828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27432" tIns="9144" rIns="0" bIns="9144" rtlCol="0">
            <a:spAutoFit/>
          </a:bodyPr>
          <a:lstStyle/>
          <a:p>
            <a:r>
              <a:rPr lang="en-US" sz="1100" dirty="0">
                <a:latin typeface="Oswald Medium" pitchFamily="2" charset="0"/>
              </a:rPr>
              <a:t>Cracks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95B88E-03CF-9D22-8722-15A4F9E84B6B}"/>
              </a:ext>
            </a:extLst>
          </p:cNvPr>
          <p:cNvGrpSpPr/>
          <p:nvPr/>
        </p:nvGrpSpPr>
        <p:grpSpPr>
          <a:xfrm>
            <a:off x="0" y="-992077"/>
            <a:ext cx="16243831" cy="11036139"/>
            <a:chOff x="150551" y="-623776"/>
            <a:chExt cx="11862554" cy="753494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14948F-76D4-A727-0F01-4B466074B934}"/>
                </a:ext>
              </a:extLst>
            </p:cNvPr>
            <p:cNvCxnSpPr>
              <a:cxnSpLocks/>
            </p:cNvCxnSpPr>
            <p:nvPr/>
          </p:nvCxnSpPr>
          <p:spPr>
            <a:xfrm>
              <a:off x="1633370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2733F2-1FA1-7269-5730-558548F70C26}"/>
                </a:ext>
              </a:extLst>
            </p:cNvPr>
            <p:cNvCxnSpPr>
              <a:cxnSpLocks/>
            </p:cNvCxnSpPr>
            <p:nvPr/>
          </p:nvCxnSpPr>
          <p:spPr>
            <a:xfrm>
              <a:off x="3116189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41DCB2-2334-E0B5-CD33-066BD1EF321F}"/>
                </a:ext>
              </a:extLst>
            </p:cNvPr>
            <p:cNvCxnSpPr>
              <a:cxnSpLocks/>
            </p:cNvCxnSpPr>
            <p:nvPr/>
          </p:nvCxnSpPr>
          <p:spPr>
            <a:xfrm>
              <a:off x="4599008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25849D-21C5-9BC2-7503-B42A490C0548}"/>
                </a:ext>
              </a:extLst>
            </p:cNvPr>
            <p:cNvCxnSpPr>
              <a:cxnSpLocks/>
            </p:cNvCxnSpPr>
            <p:nvPr/>
          </p:nvCxnSpPr>
          <p:spPr>
            <a:xfrm>
              <a:off x="6081827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73B1E05-F58C-B299-150A-B96A5FEA90E4}"/>
                </a:ext>
              </a:extLst>
            </p:cNvPr>
            <p:cNvCxnSpPr>
              <a:cxnSpLocks/>
            </p:cNvCxnSpPr>
            <p:nvPr/>
          </p:nvCxnSpPr>
          <p:spPr>
            <a:xfrm>
              <a:off x="7564646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672681-F935-2549-DF11-D96DD2EDF6F9}"/>
                </a:ext>
              </a:extLst>
            </p:cNvPr>
            <p:cNvCxnSpPr>
              <a:cxnSpLocks/>
            </p:cNvCxnSpPr>
            <p:nvPr/>
          </p:nvCxnSpPr>
          <p:spPr>
            <a:xfrm>
              <a:off x="904746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F8AF9F-322B-60B1-2FE6-BD297EA5DC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30284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9BD152-5144-E86C-2667-2C5D6EC5C908}"/>
                </a:ext>
              </a:extLst>
            </p:cNvPr>
            <p:cNvCxnSpPr>
              <a:cxnSpLocks/>
            </p:cNvCxnSpPr>
            <p:nvPr/>
          </p:nvCxnSpPr>
          <p:spPr>
            <a:xfrm>
              <a:off x="12013105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844A2C3-5C15-8C4B-C3AB-9B4BBF31B754}"/>
                </a:ext>
              </a:extLst>
            </p:cNvPr>
            <p:cNvCxnSpPr>
              <a:cxnSpLocks/>
            </p:cNvCxnSpPr>
            <p:nvPr/>
          </p:nvCxnSpPr>
          <p:spPr>
            <a:xfrm>
              <a:off x="150551" y="-623776"/>
              <a:ext cx="0" cy="7534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2204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400</Words>
  <Application>Microsoft Office PowerPoint</Application>
  <PresentationFormat>Widescreen</PresentationFormat>
  <Paragraphs>170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Gill Sans Ultra Bold Condensed</vt:lpstr>
      <vt:lpstr>Oswald Medium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E. FROEHLICH</dc:creator>
  <cp:lastModifiedBy>JON E. FROEHLICH</cp:lastModifiedBy>
  <cp:revision>1</cp:revision>
  <dcterms:created xsi:type="dcterms:W3CDTF">2024-11-01T23:23:14Z</dcterms:created>
  <dcterms:modified xsi:type="dcterms:W3CDTF">2024-11-02T00:20:33Z</dcterms:modified>
</cp:coreProperties>
</file>